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807" r:id="rId4"/>
    <p:sldMasterId id="2147483808" r:id="rId5"/>
    <p:sldMasterId id="2147483809" r:id="rId6"/>
    <p:sldMasterId id="214748381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</p:sldIdLst>
  <p:sldSz cy="5143500" cx="9144000"/>
  <p:notesSz cx="6858000" cy="9144000"/>
  <p:embeddedFontLst>
    <p:embeddedFont>
      <p:font typeface="Roboto Thin"/>
      <p:regular r:id="rId74"/>
      <p:bold r:id="rId75"/>
      <p:italic r:id="rId76"/>
      <p:boldItalic r:id="rId77"/>
    </p:embeddedFont>
    <p:embeddedFont>
      <p:font typeface="Roboto Medium"/>
      <p:regular r:id="rId78"/>
      <p:bold r:id="rId79"/>
      <p:italic r:id="rId80"/>
      <p:boldItalic r:id="rId81"/>
    </p:embeddedFont>
    <p:embeddedFont>
      <p:font typeface="Roboto"/>
      <p:regular r:id="rId82"/>
      <p:bold r:id="rId83"/>
      <p:italic r:id="rId84"/>
      <p:boldItalic r:id="rId85"/>
    </p:embeddedFont>
    <p:embeddedFont>
      <p:font typeface="Roboto Light"/>
      <p:regular r:id="rId86"/>
      <p:bold r:id="rId87"/>
      <p:italic r:id="rId88"/>
      <p:boldItalic r:id="rId89"/>
    </p:embeddedFont>
    <p:embeddedFont>
      <p:font typeface="Roboto Mono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F73C8F0-4432-4558-B5F1-93F2D9CA8068}">
  <a:tblStyle styleId="{1F73C8F0-4432-4558-B5F1-93F2D9CA806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9601A4DC-627A-4501-9551-106D02B0192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Roboto-italic.fntdata"/><Relationship Id="rId83" Type="http://schemas.openxmlformats.org/officeDocument/2006/relationships/font" Target="fonts/Roboto-bold.fntdata"/><Relationship Id="rId42" Type="http://schemas.openxmlformats.org/officeDocument/2006/relationships/slide" Target="slides/slide34.xml"/><Relationship Id="rId86" Type="http://schemas.openxmlformats.org/officeDocument/2006/relationships/font" Target="fonts/RobotoLight-regular.fntdata"/><Relationship Id="rId41" Type="http://schemas.openxmlformats.org/officeDocument/2006/relationships/slide" Target="slides/slide33.xml"/><Relationship Id="rId85" Type="http://schemas.openxmlformats.org/officeDocument/2006/relationships/font" Target="fonts/Roboto-boldItalic.fntdata"/><Relationship Id="rId44" Type="http://schemas.openxmlformats.org/officeDocument/2006/relationships/slide" Target="slides/slide36.xml"/><Relationship Id="rId88" Type="http://schemas.openxmlformats.org/officeDocument/2006/relationships/font" Target="fonts/RobotoLight-italic.fntdata"/><Relationship Id="rId43" Type="http://schemas.openxmlformats.org/officeDocument/2006/relationships/slide" Target="slides/slide35.xml"/><Relationship Id="rId87" Type="http://schemas.openxmlformats.org/officeDocument/2006/relationships/font" Target="fonts/RobotoLight-bold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RobotoLight-boldItalic.fntdata"/><Relationship Id="rId80" Type="http://schemas.openxmlformats.org/officeDocument/2006/relationships/font" Target="fonts/RobotoMedium-italic.fntdata"/><Relationship Id="rId82" Type="http://schemas.openxmlformats.org/officeDocument/2006/relationships/font" Target="fonts/Roboto-regular.fntdata"/><Relationship Id="rId81" Type="http://schemas.openxmlformats.org/officeDocument/2006/relationships/font" Target="fonts/RobotoMedium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31" Type="http://schemas.openxmlformats.org/officeDocument/2006/relationships/slide" Target="slides/slide23.xml"/><Relationship Id="rId75" Type="http://schemas.openxmlformats.org/officeDocument/2006/relationships/font" Target="fonts/RobotoThin-bold.fntdata"/><Relationship Id="rId30" Type="http://schemas.openxmlformats.org/officeDocument/2006/relationships/slide" Target="slides/slide22.xml"/><Relationship Id="rId74" Type="http://schemas.openxmlformats.org/officeDocument/2006/relationships/font" Target="fonts/RobotoThin-regular.fntdata"/><Relationship Id="rId33" Type="http://schemas.openxmlformats.org/officeDocument/2006/relationships/slide" Target="slides/slide25.xml"/><Relationship Id="rId77" Type="http://schemas.openxmlformats.org/officeDocument/2006/relationships/font" Target="fonts/RobotoThin-boldItalic.fntdata"/><Relationship Id="rId32" Type="http://schemas.openxmlformats.org/officeDocument/2006/relationships/slide" Target="slides/slide24.xml"/><Relationship Id="rId76" Type="http://schemas.openxmlformats.org/officeDocument/2006/relationships/font" Target="fonts/RobotoThin-italic.fntdata"/><Relationship Id="rId35" Type="http://schemas.openxmlformats.org/officeDocument/2006/relationships/slide" Target="slides/slide27.xml"/><Relationship Id="rId79" Type="http://schemas.openxmlformats.org/officeDocument/2006/relationships/font" Target="fonts/RobotoMedium-bold.fntdata"/><Relationship Id="rId34" Type="http://schemas.openxmlformats.org/officeDocument/2006/relationships/slide" Target="slides/slide26.xml"/><Relationship Id="rId78" Type="http://schemas.openxmlformats.org/officeDocument/2006/relationships/font" Target="fonts/RobotoMedium-regular.fntdata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91" Type="http://schemas.openxmlformats.org/officeDocument/2006/relationships/font" Target="fonts/RobotoMono-bold.fntdata"/><Relationship Id="rId90" Type="http://schemas.openxmlformats.org/officeDocument/2006/relationships/font" Target="fonts/RobotoMono-regular.fntdata"/><Relationship Id="rId93" Type="http://schemas.openxmlformats.org/officeDocument/2006/relationships/font" Target="fonts/RobotoMono-boldItalic.fntdata"/><Relationship Id="rId92" Type="http://schemas.openxmlformats.org/officeDocument/2006/relationships/font" Target="fonts/RobotoMono-italic.fntdata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Google Shape;3105;g5249e5d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6" name="Google Shape;3106;g5249e5d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g5249e5d897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8" name="Google Shape;3228;g5249e5d897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g5452481f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7" name="Google Shape;3237;g5452481f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9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g5452481f6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1" name="Google Shape;3251;g5452481f6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8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5249e5d897_0_4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5249e5d897_0_4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7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Google Shape;3268;g5249e5d897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9" name="Google Shape;3269;g5249e5d897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g5249e5d897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7" name="Google Shape;3277;g5249e5d897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4" name="Shape 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" name="Google Shape;3285;g5c10d3d289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6" name="Google Shape;3286;g5c10d3d289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g59b4f108d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4" name="Google Shape;3294;g59b4f108d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59b4f108d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3" name="Google Shape;3303;g59b4f108d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g549ab22f5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1" name="Google Shape;3311;g549ab22f5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5249e5d8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5249e5d8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0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g5249e5d897_0_4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2" name="Google Shape;3322;g5249e5d897_0_4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g5c10d3d289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1" name="Google Shape;3331;g5c10d3d289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8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g4d0c5a514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0" name="Google Shape;3340;g4d0c5a514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7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5c10d3d28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5c10d3d2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5249e5d897_0_4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5249e5d897_0_4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4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Google Shape;3365;g5249e5d897_0_4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6" name="Google Shape;3366;g5249e5d897_0_4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5c10d3d289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3" name="Google Shape;3373;g5c10d3d289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g5c10d3d289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2" name="Google Shape;3382;g5c10d3d289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9" name="Shape 3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0" name="Google Shape;3390;g5c10d3d28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1" name="Google Shape;3391;g5c10d3d28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g5c10d3d289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9" name="Google Shape;3399;g5c10d3d289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4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Google Shape;3125;g5249e5d89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6" name="Google Shape;3126;g5249e5d89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6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Google Shape;3407;g5c10d3d289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8" name="Google Shape;3408;g5c10d3d28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4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g5c10d3d289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6" name="Google Shape;3416;g5c10d3d289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3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g5c10d3d289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5" name="Google Shape;3425;g5c10d3d28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2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g5c10d3d289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4" name="Google Shape;3434;g5c10d3d289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g5c10d3d289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3" name="Google Shape;3443;g5c10d3d289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g5c10d3d289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2" name="Google Shape;3452;g5c10d3d289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9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g5c10d3d289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1" name="Google Shape;3461;g5c10d3d289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8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c10d3d289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c10d3d289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6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5249e5d897_0_4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5249e5d897_0_4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8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g5249e5d897_0_4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0" name="Google Shape;3490;g5249e5d897_0_4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g5249e5d89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4" name="Google Shape;3134;g5249e5d89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g5c10d3d289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8" name="Google Shape;3498;g5c10d3d289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9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5c10d3d289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5c10d3d289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8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Google Shape;3519;g5c10d3d289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0" name="Google Shape;3520;g5c10d3d289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7" name="Shape 3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8" name="Google Shape;3528;g5c10d3d289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9" name="Google Shape;3529;g5c10d3d289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6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g5c10d3d289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8" name="Google Shape;3538;g5c10d3d289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5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5249e5d897_0_4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7" name="Google Shape;3547;g5249e5d897_0_4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0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Google Shape;3551;g5249e5d897_0_4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2" name="Google Shape;3552;g5249e5d897_0_4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8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g5249e5d897_0_4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0" name="Google Shape;3560;g5249e5d897_0_4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g5249e5d897_0_4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8" name="Google Shape;3568;g5249e5d897_0_4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4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5c10d3d289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5c10d3d289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8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5249e5d897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5249e5d89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5249e5d897_0_4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3" name="Google Shape;3583;g5249e5d897_0_4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g5c10d3d289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3" name="Google Shape;3593;g5c10d3d289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0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g5c10d3d289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2" name="Google Shape;3602;g5c10d3d289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9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0" name="Google Shape;3610;g5c10d3d289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1" name="Google Shape;3611;g5c10d3d289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8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5c10d3d289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0" name="Google Shape;3620;g5c10d3d289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7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Google Shape;3628;g5249e5d897_0_4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9" name="Google Shape;3629;g5249e5d897_0_4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5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Google Shape;3636;g5249e5d897_0_4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7" name="Google Shape;3637;g5249e5d897_0_4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4" name="Shape 3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" name="Google Shape;3645;g5249e5d897_0_4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6" name="Google Shape;3646;g5249e5d897_0_4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3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g5249e5d897_0_4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5" name="Google Shape;3655;g5249e5d897_0_4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0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Google Shape;3661;g5c10d3d289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2" name="Google Shape;3662;g5c10d3d289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g4d0c5a51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1" name="Google Shape;3171;g4d0c5a51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9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g5c10d3d289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1" name="Google Shape;3671;g5c10d3d289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0" name="Shape 3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Google Shape;3681;g5c10d3d289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2" name="Google Shape;3682;g5c10d3d289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3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g5249e5d897_0_4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5" name="Google Shape;3695;g5249e5d897_0_4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1" name="Shape 3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2" name="Google Shape;3702;g5249e5d897_0_4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3" name="Google Shape;3703;g5249e5d897_0_4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8" name="Shape 3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9" name="Google Shape;3709;g5c10d3d289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0" name="Google Shape;3710;g5c10d3d289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2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g5249e5d897_0_4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4" name="Google Shape;3724;g5249e5d897_0_4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g4d0c5a514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3" name="Google Shape;3203;g4d0c5a514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8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59b4f108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59b4f108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g5249e5d89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9" name="Google Shape;3219;g5249e5d89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4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6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4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91.png"/><Relationship Id="rId6" Type="http://schemas.openxmlformats.org/officeDocument/2006/relationships/image" Target="../media/image178.png"/><Relationship Id="rId7" Type="http://schemas.openxmlformats.org/officeDocument/2006/relationships/image" Target="../media/image182.png"/><Relationship Id="rId8" Type="http://schemas.openxmlformats.org/officeDocument/2006/relationships/image" Target="../media/image186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7.png"/><Relationship Id="rId3" Type="http://schemas.openxmlformats.org/officeDocument/2006/relationships/image" Target="../media/image179.png"/><Relationship Id="rId4" Type="http://schemas.openxmlformats.org/officeDocument/2006/relationships/image" Target="../media/image181.png"/><Relationship Id="rId5" Type="http://schemas.openxmlformats.org/officeDocument/2006/relationships/image" Target="../media/image190.png"/><Relationship Id="rId6" Type="http://schemas.openxmlformats.org/officeDocument/2006/relationships/image" Target="../media/image180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9.png"/><Relationship Id="rId3" Type="http://schemas.openxmlformats.org/officeDocument/2006/relationships/image" Target="../media/image183.png"/><Relationship Id="rId4" Type="http://schemas.openxmlformats.org/officeDocument/2006/relationships/image" Target="../media/image194.png"/><Relationship Id="rId5" Type="http://schemas.openxmlformats.org/officeDocument/2006/relationships/image" Target="../media/image200.png"/><Relationship Id="rId6" Type="http://schemas.openxmlformats.org/officeDocument/2006/relationships/image" Target="../media/image217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9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5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9" Type="http://schemas.openxmlformats.org/officeDocument/2006/relationships/image" Target="../media/image204.png"/><Relationship Id="rId5" Type="http://schemas.openxmlformats.org/officeDocument/2006/relationships/image" Target="../media/image199.png"/><Relationship Id="rId6" Type="http://schemas.openxmlformats.org/officeDocument/2006/relationships/image" Target="../media/image202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1.png"/><Relationship Id="rId3" Type="http://schemas.openxmlformats.org/officeDocument/2006/relationships/image" Target="../media/image208.png"/><Relationship Id="rId4" Type="http://schemas.openxmlformats.org/officeDocument/2006/relationships/image" Target="../media/image207.png"/><Relationship Id="rId9" Type="http://schemas.openxmlformats.org/officeDocument/2006/relationships/image" Target="../media/image211.png"/><Relationship Id="rId5" Type="http://schemas.openxmlformats.org/officeDocument/2006/relationships/image" Target="../media/image203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9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1.png"/><Relationship Id="rId3" Type="http://schemas.openxmlformats.org/officeDocument/2006/relationships/image" Target="../media/image210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6.png"/><Relationship Id="rId3" Type="http://schemas.openxmlformats.org/officeDocument/2006/relationships/image" Target="../media/image212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7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3.png"/><Relationship Id="rId3" Type="http://schemas.openxmlformats.org/officeDocument/2006/relationships/image" Target="../media/image214.png"/><Relationship Id="rId4" Type="http://schemas.openxmlformats.org/officeDocument/2006/relationships/image" Target="../media/image227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3.png"/><Relationship Id="rId3" Type="http://schemas.openxmlformats.org/officeDocument/2006/relationships/image" Target="../media/image214.png"/><Relationship Id="rId4" Type="http://schemas.openxmlformats.org/officeDocument/2006/relationships/image" Target="../media/image226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3.png"/><Relationship Id="rId3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0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5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2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5.png"/><Relationship Id="rId3" Type="http://schemas.openxmlformats.org/officeDocument/2006/relationships/image" Target="../media/image219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2.png"/><Relationship Id="rId3" Type="http://schemas.openxmlformats.org/officeDocument/2006/relationships/image" Target="../media/image2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2.png"/><Relationship Id="rId3" Type="http://schemas.openxmlformats.org/officeDocument/2006/relationships/image" Target="../media/image221.png"/><Relationship Id="rId4" Type="http://schemas.openxmlformats.org/officeDocument/2006/relationships/image" Target="../media/image224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4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2.png"/><Relationship Id="rId3" Type="http://schemas.openxmlformats.org/officeDocument/2006/relationships/image" Target="../media/image221.png"/><Relationship Id="rId4" Type="http://schemas.openxmlformats.org/officeDocument/2006/relationships/image" Target="../media/image251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7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2.png"/><Relationship Id="rId3" Type="http://schemas.openxmlformats.org/officeDocument/2006/relationships/image" Target="../media/image233.png"/><Relationship Id="rId4" Type="http://schemas.openxmlformats.org/officeDocument/2006/relationships/image" Target="../media/image221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9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50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9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8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8.png"/><Relationship Id="rId3" Type="http://schemas.openxmlformats.org/officeDocument/2006/relationships/image" Target="../media/image232.png"/><Relationship Id="rId4" Type="http://schemas.openxmlformats.org/officeDocument/2006/relationships/image" Target="../media/image238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40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8.png"/><Relationship Id="rId3" Type="http://schemas.openxmlformats.org/officeDocument/2006/relationships/image" Target="../media/image242.png"/><Relationship Id="rId4" Type="http://schemas.openxmlformats.org/officeDocument/2006/relationships/image" Target="../media/image241.png"/><Relationship Id="rId5" Type="http://schemas.openxmlformats.org/officeDocument/2006/relationships/image" Target="../media/image24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6.png"/><Relationship Id="rId3" Type="http://schemas.openxmlformats.org/officeDocument/2006/relationships/image" Target="../media/image255.png"/><Relationship Id="rId4" Type="http://schemas.openxmlformats.org/officeDocument/2006/relationships/image" Target="../media/image244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6.png"/><Relationship Id="rId3" Type="http://schemas.openxmlformats.org/officeDocument/2006/relationships/image" Target="../media/image268.png"/><Relationship Id="rId4" Type="http://schemas.openxmlformats.org/officeDocument/2006/relationships/image" Target="../media/image244.png"/><Relationship Id="rId5" Type="http://schemas.openxmlformats.org/officeDocument/2006/relationships/image" Target="../media/image267.png"/><Relationship Id="rId6" Type="http://schemas.openxmlformats.org/officeDocument/2006/relationships/image" Target="../media/image250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6.png"/><Relationship Id="rId3" Type="http://schemas.openxmlformats.org/officeDocument/2006/relationships/image" Target="../media/image253.png"/><Relationship Id="rId4" Type="http://schemas.openxmlformats.org/officeDocument/2006/relationships/image" Target="../media/image257.png"/><Relationship Id="rId5" Type="http://schemas.openxmlformats.org/officeDocument/2006/relationships/image" Target="../media/image254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8.png"/><Relationship Id="rId3" Type="http://schemas.openxmlformats.org/officeDocument/2006/relationships/image" Target="../media/image277.png"/><Relationship Id="rId4" Type="http://schemas.openxmlformats.org/officeDocument/2006/relationships/image" Target="../media/image261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6.png"/><Relationship Id="rId3" Type="http://schemas.openxmlformats.org/officeDocument/2006/relationships/image" Target="../media/image265.png"/><Relationship Id="rId4" Type="http://schemas.openxmlformats.org/officeDocument/2006/relationships/image" Target="../media/image260.png"/><Relationship Id="rId5" Type="http://schemas.openxmlformats.org/officeDocument/2006/relationships/image" Target="../media/image259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6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8.png"/><Relationship Id="rId3" Type="http://schemas.openxmlformats.org/officeDocument/2006/relationships/image" Target="../media/image262.png"/><Relationship Id="rId4" Type="http://schemas.openxmlformats.org/officeDocument/2006/relationships/image" Target="../media/image275.png"/><Relationship Id="rId5" Type="http://schemas.openxmlformats.org/officeDocument/2006/relationships/image" Target="../media/image269.png"/><Relationship Id="rId6" Type="http://schemas.openxmlformats.org/officeDocument/2006/relationships/image" Target="../media/image266.png"/><Relationship Id="rId7" Type="http://schemas.openxmlformats.org/officeDocument/2006/relationships/image" Target="../media/image272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4.png"/><Relationship Id="rId3" Type="http://schemas.openxmlformats.org/officeDocument/2006/relationships/image" Target="../media/image270.png"/><Relationship Id="rId4" Type="http://schemas.openxmlformats.org/officeDocument/2006/relationships/image" Target="../media/image281.png"/><Relationship Id="rId5" Type="http://schemas.openxmlformats.org/officeDocument/2006/relationships/image" Target="../media/image280.png"/><Relationship Id="rId6" Type="http://schemas.openxmlformats.org/officeDocument/2006/relationships/image" Target="../media/image273.png"/><Relationship Id="rId7" Type="http://schemas.openxmlformats.org/officeDocument/2006/relationships/image" Target="../media/image276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6.png"/><Relationship Id="rId3" Type="http://schemas.openxmlformats.org/officeDocument/2006/relationships/image" Target="../media/image279.png"/><Relationship Id="rId4" Type="http://schemas.openxmlformats.org/officeDocument/2006/relationships/image" Target="../media/image287.png"/><Relationship Id="rId5" Type="http://schemas.openxmlformats.org/officeDocument/2006/relationships/image" Target="../media/image283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2.png"/><Relationship Id="rId3" Type="http://schemas.openxmlformats.org/officeDocument/2006/relationships/image" Target="../media/image285.png"/><Relationship Id="rId4" Type="http://schemas.openxmlformats.org/officeDocument/2006/relationships/image" Target="../media/image301.png"/><Relationship Id="rId5" Type="http://schemas.openxmlformats.org/officeDocument/2006/relationships/image" Target="../media/image286.png"/><Relationship Id="rId6" Type="http://schemas.openxmlformats.org/officeDocument/2006/relationships/image" Target="../media/image288.png"/><Relationship Id="rId7" Type="http://schemas.openxmlformats.org/officeDocument/2006/relationships/image" Target="../media/image297.png"/><Relationship Id="rId8" Type="http://schemas.openxmlformats.org/officeDocument/2006/relationships/image" Target="../media/image289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2.png"/><Relationship Id="rId3" Type="http://schemas.openxmlformats.org/officeDocument/2006/relationships/image" Target="../media/image291.png"/><Relationship Id="rId4" Type="http://schemas.openxmlformats.org/officeDocument/2006/relationships/image" Target="../media/image284.png"/><Relationship Id="rId5" Type="http://schemas.openxmlformats.org/officeDocument/2006/relationships/image" Target="../media/image293.png"/><Relationship Id="rId6" Type="http://schemas.openxmlformats.org/officeDocument/2006/relationships/image" Target="../media/image290.png"/><Relationship Id="rId7" Type="http://schemas.openxmlformats.org/officeDocument/2006/relationships/image" Target="../media/image299.png"/><Relationship Id="rId8" Type="http://schemas.openxmlformats.org/officeDocument/2006/relationships/image" Target="../media/image294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6.png"/><Relationship Id="rId3" Type="http://schemas.openxmlformats.org/officeDocument/2006/relationships/image" Target="../media/image295.png"/><Relationship Id="rId4" Type="http://schemas.openxmlformats.org/officeDocument/2006/relationships/image" Target="../media/image298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6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6.png"/><Relationship Id="rId3" Type="http://schemas.openxmlformats.org/officeDocument/2006/relationships/image" Target="../media/image300.png"/><Relationship Id="rId4" Type="http://schemas.openxmlformats.org/officeDocument/2006/relationships/image" Target="../media/image305.png"/><Relationship Id="rId9" Type="http://schemas.openxmlformats.org/officeDocument/2006/relationships/image" Target="../media/image308.png"/><Relationship Id="rId5" Type="http://schemas.openxmlformats.org/officeDocument/2006/relationships/image" Target="../media/image304.png"/><Relationship Id="rId6" Type="http://schemas.openxmlformats.org/officeDocument/2006/relationships/image" Target="../media/image307.png"/><Relationship Id="rId7" Type="http://schemas.openxmlformats.org/officeDocument/2006/relationships/image" Target="../media/image309.png"/><Relationship Id="rId8" Type="http://schemas.openxmlformats.org/officeDocument/2006/relationships/image" Target="../media/image311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0.png"/><Relationship Id="rId3" Type="http://schemas.openxmlformats.org/officeDocument/2006/relationships/image" Target="../media/image314.png"/><Relationship Id="rId4" Type="http://schemas.openxmlformats.org/officeDocument/2006/relationships/image" Target="../media/image313.png"/><Relationship Id="rId9" Type="http://schemas.openxmlformats.org/officeDocument/2006/relationships/image" Target="../media/image316.png"/><Relationship Id="rId5" Type="http://schemas.openxmlformats.org/officeDocument/2006/relationships/image" Target="../media/image315.png"/><Relationship Id="rId6" Type="http://schemas.openxmlformats.org/officeDocument/2006/relationships/image" Target="../media/image306.png"/><Relationship Id="rId7" Type="http://schemas.openxmlformats.org/officeDocument/2006/relationships/image" Target="../media/image312.png"/><Relationship Id="rId8" Type="http://schemas.openxmlformats.org/officeDocument/2006/relationships/image" Target="../media/image317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6.png"/><Relationship Id="rId3" Type="http://schemas.openxmlformats.org/officeDocument/2006/relationships/image" Target="../media/image318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1.png"/><Relationship Id="rId3" Type="http://schemas.openxmlformats.org/officeDocument/2006/relationships/image" Target="../media/image320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4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37.png"/><Relationship Id="rId6" Type="http://schemas.openxmlformats.org/officeDocument/2006/relationships/image" Target="../media/image4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5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7.png"/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5" Type="http://schemas.openxmlformats.org/officeDocument/2006/relationships/image" Target="../media/image64.png"/><Relationship Id="rId6" Type="http://schemas.openxmlformats.org/officeDocument/2006/relationships/image" Target="../media/image52.png"/><Relationship Id="rId7" Type="http://schemas.openxmlformats.org/officeDocument/2006/relationships/image" Target="../media/image5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59.png"/><Relationship Id="rId4" Type="http://schemas.openxmlformats.org/officeDocument/2006/relationships/image" Target="../media/image67.png"/><Relationship Id="rId5" Type="http://schemas.openxmlformats.org/officeDocument/2006/relationships/image" Target="../media/image56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69.png"/><Relationship Id="rId4" Type="http://schemas.openxmlformats.org/officeDocument/2006/relationships/image" Target="../media/image62.png"/><Relationship Id="rId5" Type="http://schemas.openxmlformats.org/officeDocument/2006/relationships/image" Target="../media/image6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51.png"/><Relationship Id="rId4" Type="http://schemas.openxmlformats.org/officeDocument/2006/relationships/image" Target="../media/image70.png"/><Relationship Id="rId5" Type="http://schemas.openxmlformats.org/officeDocument/2006/relationships/image" Target="../media/image68.png"/><Relationship Id="rId6" Type="http://schemas.openxmlformats.org/officeDocument/2006/relationships/image" Target="../media/image66.png"/><Relationship Id="rId7" Type="http://schemas.openxmlformats.org/officeDocument/2006/relationships/image" Target="../media/image74.png"/><Relationship Id="rId8" Type="http://schemas.openxmlformats.org/officeDocument/2006/relationships/image" Target="../media/image7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76.png"/><Relationship Id="rId8" Type="http://schemas.openxmlformats.org/officeDocument/2006/relationships/image" Target="../media/image7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81.png"/><Relationship Id="rId4" Type="http://schemas.openxmlformats.org/officeDocument/2006/relationships/image" Target="../media/image85.png"/><Relationship Id="rId5" Type="http://schemas.openxmlformats.org/officeDocument/2006/relationships/image" Target="../media/image80.png"/><Relationship Id="rId6" Type="http://schemas.openxmlformats.org/officeDocument/2006/relationships/image" Target="../media/image8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3.png"/><Relationship Id="rId7" Type="http://schemas.openxmlformats.org/officeDocument/2006/relationships/image" Target="../media/image92.png"/><Relationship Id="rId8" Type="http://schemas.openxmlformats.org/officeDocument/2006/relationships/image" Target="../media/image9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93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5" Type="http://schemas.openxmlformats.org/officeDocument/2006/relationships/image" Target="../media/image100.png"/><Relationship Id="rId6" Type="http://schemas.openxmlformats.org/officeDocument/2006/relationships/image" Target="../media/image96.png"/><Relationship Id="rId7" Type="http://schemas.openxmlformats.org/officeDocument/2006/relationships/image" Target="../media/image94.png"/><Relationship Id="rId8" Type="http://schemas.openxmlformats.org/officeDocument/2006/relationships/image" Target="../media/image9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9.png"/><Relationship Id="rId3" Type="http://schemas.openxmlformats.org/officeDocument/2006/relationships/image" Target="../media/image10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Relationship Id="rId3" Type="http://schemas.openxmlformats.org/officeDocument/2006/relationships/image" Target="../media/image10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Relationship Id="rId3" Type="http://schemas.openxmlformats.org/officeDocument/2006/relationships/image" Target="../media/image110.png"/><Relationship Id="rId4" Type="http://schemas.openxmlformats.org/officeDocument/2006/relationships/image" Target="../media/image10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Relationship Id="rId3" Type="http://schemas.openxmlformats.org/officeDocument/2006/relationships/image" Target="../media/image110.png"/><Relationship Id="rId4" Type="http://schemas.openxmlformats.org/officeDocument/2006/relationships/image" Target="../media/image11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Relationship Id="rId3" Type="http://schemas.openxmlformats.org/officeDocument/2006/relationships/image" Target="../media/image110.png"/><Relationship Id="rId4" Type="http://schemas.openxmlformats.org/officeDocument/2006/relationships/image" Target="../media/image12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Relationship Id="rId3" Type="http://schemas.openxmlformats.org/officeDocument/2006/relationships/image" Target="../media/image12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Relationship Id="rId3" Type="http://schemas.openxmlformats.org/officeDocument/2006/relationships/image" Target="../media/image15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Relationship Id="rId3" Type="http://schemas.openxmlformats.org/officeDocument/2006/relationships/image" Target="../media/image120.png"/><Relationship Id="rId4" Type="http://schemas.openxmlformats.org/officeDocument/2006/relationships/image" Target="../media/image12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Relationship Id="rId3" Type="http://schemas.openxmlformats.org/officeDocument/2006/relationships/image" Target="../media/image120.png"/><Relationship Id="rId4" Type="http://schemas.openxmlformats.org/officeDocument/2006/relationships/image" Target="../media/image117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Relationship Id="rId3" Type="http://schemas.openxmlformats.org/officeDocument/2006/relationships/image" Target="../media/image141.png"/><Relationship Id="rId4" Type="http://schemas.openxmlformats.org/officeDocument/2006/relationships/image" Target="../media/image120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1.png"/><Relationship Id="rId3" Type="http://schemas.openxmlformats.org/officeDocument/2006/relationships/image" Target="../media/image126.png"/><Relationship Id="rId4" Type="http://schemas.openxmlformats.org/officeDocument/2006/relationships/image" Target="../media/image128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1.png"/><Relationship Id="rId3" Type="http://schemas.openxmlformats.org/officeDocument/2006/relationships/image" Target="../media/image125.png"/><Relationship Id="rId4" Type="http://schemas.openxmlformats.org/officeDocument/2006/relationships/image" Target="../media/image13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0.png"/><Relationship Id="rId3" Type="http://schemas.openxmlformats.org/officeDocument/2006/relationships/image" Target="../media/image130.png"/><Relationship Id="rId4" Type="http://schemas.openxmlformats.org/officeDocument/2006/relationships/image" Target="../media/image144.png"/><Relationship Id="rId5" Type="http://schemas.openxmlformats.org/officeDocument/2006/relationships/image" Target="../media/image13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3.png"/><Relationship Id="rId3" Type="http://schemas.openxmlformats.org/officeDocument/2006/relationships/image" Target="../media/image129.png"/><Relationship Id="rId4" Type="http://schemas.openxmlformats.org/officeDocument/2006/relationships/image" Target="../media/image134.png"/><Relationship Id="rId5" Type="http://schemas.openxmlformats.org/officeDocument/2006/relationships/image" Target="../media/image19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9.png"/><Relationship Id="rId3" Type="http://schemas.openxmlformats.org/officeDocument/2006/relationships/image" Target="../media/image136.png"/><Relationship Id="rId4" Type="http://schemas.openxmlformats.org/officeDocument/2006/relationships/image" Target="../media/image138.png"/><Relationship Id="rId5" Type="http://schemas.openxmlformats.org/officeDocument/2006/relationships/image" Target="../media/image135.png"/><Relationship Id="rId6" Type="http://schemas.openxmlformats.org/officeDocument/2006/relationships/image" Target="../media/image14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9.png"/><Relationship Id="rId3" Type="http://schemas.openxmlformats.org/officeDocument/2006/relationships/image" Target="../media/image142.png"/><Relationship Id="rId4" Type="http://schemas.openxmlformats.org/officeDocument/2006/relationships/image" Target="../media/image138.png"/><Relationship Id="rId5" Type="http://schemas.openxmlformats.org/officeDocument/2006/relationships/image" Target="../media/image147.png"/><Relationship Id="rId6" Type="http://schemas.openxmlformats.org/officeDocument/2006/relationships/image" Target="../media/image145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4.png"/><Relationship Id="rId3" Type="http://schemas.openxmlformats.org/officeDocument/2006/relationships/image" Target="../media/image150.png"/><Relationship Id="rId4" Type="http://schemas.openxmlformats.org/officeDocument/2006/relationships/image" Target="../media/image149.png"/><Relationship Id="rId5" Type="http://schemas.openxmlformats.org/officeDocument/2006/relationships/image" Target="../media/image155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6.png"/><Relationship Id="rId3" Type="http://schemas.openxmlformats.org/officeDocument/2006/relationships/image" Target="../media/image153.png"/><Relationship Id="rId4" Type="http://schemas.openxmlformats.org/officeDocument/2006/relationships/image" Target="../media/image159.png"/><Relationship Id="rId5" Type="http://schemas.openxmlformats.org/officeDocument/2006/relationships/image" Target="../media/image158.png"/><Relationship Id="rId6" Type="http://schemas.openxmlformats.org/officeDocument/2006/relationships/image" Target="../media/image152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9.png"/><Relationship Id="rId3" Type="http://schemas.openxmlformats.org/officeDocument/2006/relationships/image" Target="../media/image157.png"/><Relationship Id="rId4" Type="http://schemas.openxmlformats.org/officeDocument/2006/relationships/image" Target="../media/image148.png"/><Relationship Id="rId5" Type="http://schemas.openxmlformats.org/officeDocument/2006/relationships/image" Target="../media/image154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9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0.png"/><Relationship Id="rId3" Type="http://schemas.openxmlformats.org/officeDocument/2006/relationships/image" Target="../media/image162.png"/><Relationship Id="rId4" Type="http://schemas.openxmlformats.org/officeDocument/2006/relationships/image" Target="../media/image161.png"/><Relationship Id="rId5" Type="http://schemas.openxmlformats.org/officeDocument/2006/relationships/image" Target="../media/image165.png"/><Relationship Id="rId6" Type="http://schemas.openxmlformats.org/officeDocument/2006/relationships/image" Target="../media/image163.png"/><Relationship Id="rId7" Type="http://schemas.openxmlformats.org/officeDocument/2006/relationships/image" Target="../media/image16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5.png"/><Relationship Id="rId3" Type="http://schemas.openxmlformats.org/officeDocument/2006/relationships/image" Target="../media/image168.png"/><Relationship Id="rId4" Type="http://schemas.openxmlformats.org/officeDocument/2006/relationships/image" Target="../media/image188.png"/><Relationship Id="rId5" Type="http://schemas.openxmlformats.org/officeDocument/2006/relationships/image" Target="../media/image169.png"/><Relationship Id="rId6" Type="http://schemas.openxmlformats.org/officeDocument/2006/relationships/image" Target="../media/image177.png"/><Relationship Id="rId7" Type="http://schemas.openxmlformats.org/officeDocument/2006/relationships/image" Target="../media/image167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9.png"/><Relationship Id="rId3" Type="http://schemas.openxmlformats.org/officeDocument/2006/relationships/image" Target="../media/image170.png"/><Relationship Id="rId4" Type="http://schemas.openxmlformats.org/officeDocument/2006/relationships/image" Target="../media/image176.png"/><Relationship Id="rId5" Type="http://schemas.openxmlformats.org/officeDocument/2006/relationships/image" Target="../media/image17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0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3" name="Google Shape;1893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4" name="Google Shape;1894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5" name="Google Shape;1895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96" name="Google Shape;1896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7" name="Google Shape;1897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10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9" name="Google Shape;1899;p10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0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1" name="Google Shape;1901;p10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10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3" name="Google Shape;1903;p10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10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5" name="Google Shape;1905;p10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10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7" name="Google Shape;1907;p10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10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9" name="Google Shape;1909;p10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10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11" name="Google Shape;1911;p10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10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03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03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03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03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03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10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2" name="Google Shape;1922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3" name="Google Shape;1923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4" name="Google Shape;1924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5" name="Google Shape;1925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6" name="Google Shape;1926;p10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10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10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10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10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10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10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3" name="Google Shape;1933;p10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10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5" name="Google Shape;1935;p10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10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7" name="Google Shape;1937;p10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0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9" name="Google Shape;1939;p10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104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104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104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04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04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04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9" name="Google Shape;1949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0" name="Google Shape;1950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51" name="Google Shape;1951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2" name="Google Shape;1952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3" name="Google Shape;1953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10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5" name="Google Shape;1955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0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7" name="Google Shape;1957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0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9" name="Google Shape;1959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0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1" name="Google Shape;1961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0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3" name="Google Shape;1963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10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5" name="Google Shape;1965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0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0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9" name="Google Shape;1969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10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0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05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05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80" name="Google Shape;1980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1" name="Google Shape;1981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82" name="Google Shape;1982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3" name="Google Shape;1983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4" name="Google Shape;1984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10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6" name="Google Shape;1986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10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8" name="Google Shape;1988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10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0" name="Google Shape;1990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0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2" name="Google Shape;1992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0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4" name="Google Shape;1994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10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6" name="Google Shape;1996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0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8" name="Google Shape;1998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10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00" name="Google Shape;2000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1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0" name="Google Shape;2010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11" name="Google Shape;2011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2" name="Google Shape;2012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13" name="Google Shape;2013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4" name="Google Shape;2014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5" name="Google Shape;2015;p10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0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7" name="Google Shape;2017;p10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0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9" name="Google Shape;2019;p10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10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1" name="Google Shape;2021;p10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10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3" name="Google Shape;2023;p10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10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5" name="Google Shape;2025;p10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10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7" name="Google Shape;2027;p10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0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9" name="Google Shape;2029;p10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10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31" name="Google Shape;2031;p10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10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10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0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10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107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p107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p107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1" name="Google Shape;2041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42" name="Google Shape;2042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3" name="Google Shape;2043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4" name="Google Shape;2044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5" name="Google Shape;2045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6" name="Google Shape;2046;p10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10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8" name="Google Shape;2048;p10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10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0" name="Google Shape;2050;p10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10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2" name="Google Shape;2052;p10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10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4" name="Google Shape;2054;p10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10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6" name="Google Shape;2056;p10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0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8" name="Google Shape;2058;p10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10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0" name="Google Shape;2060;p10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10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62" name="Google Shape;2062;p10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3" name="Google Shape;2063;p10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Google Shape;2064;p10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5" name="Google Shape;2065;p10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6" name="Google Shape;2066;p10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7" name="Google Shape;2067;p108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8" name="Google Shape;2068;p108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9" name="Google Shape;2069;p108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Google Shape;2071;p10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10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3" name="Google Shape;2073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4" name="Google Shape;2074;p1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75" name="Google Shape;207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6" name="Google Shape;2076;p10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77" name="Google Shape;2077;p10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9" name="Google Shape;2079;p1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80" name="Google Shape;2080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1" name="Google Shape;2081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2" name="Google Shape;2082;p11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83" name="Google Shape;208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6" name="Google Shape;2086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p11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88" name="Google Shape;2088;p11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1" name="Google Shape;2091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1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93" name="Google Shape;2093;p11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" name="Google Shape;2097;p1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98" name="Google Shape;2098;p1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100" name="Google Shape;2100;p1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01" name="Google Shape;210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02" name="Google Shape;2102;p1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3" name="Google Shape;2103;p1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4" name="Google Shape;2104;p1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105" name="Google Shape;210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7" name="Google Shape;2107;p1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08" name="Google Shape;2108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1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10" name="Google Shape;211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11" name="Google Shape;2111;p1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2" name="Google Shape;2112;p1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3" name="Google Shape;2113;p1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114" name="Google Shape;2114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115" name="Google Shape;2115;p1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p1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18" name="Google Shape;2118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1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20" name="Google Shape;212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21" name="Google Shape;2121;p1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2" name="Google Shape;2122;p1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3" name="Google Shape;2123;p1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124" name="Google Shape;2124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Google Shape;2127;p1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28" name="Google Shape;2128;p1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9" name="Google Shape;212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0" name="Google Shape;2130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1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32" name="Google Shape;2132;p1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3" name="Google Shape;2133;p1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4" name="Google Shape;2134;p1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135" name="Google Shape;2135;p1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1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9" name="Google Shape;2139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0" name="Google Shape;2140;p11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1" name="Google Shape;2141;p1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3" name="Google Shape;2143;p1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44" name="Google Shape;2144;p1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5" name="Google Shape;2145;p1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6" name="Google Shape;2146;p1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9" name="Google Shape;2149;p1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0" name="Google Shape;2150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1" name="Google Shape;2151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52" name="Google Shape;2152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3" name="Google Shape;2153;p1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4" name="Google Shape;2154;p1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6" name="Google Shape;2156;p1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157" name="Google Shape;2157;p1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8" name="Google Shape;2158;p1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59" name="Google Shape;2159;p1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0" name="Google Shape;2160;p1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1" name="Google Shape;2161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62" name="Google Shape;2162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3" name="Google Shape;2163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4" name="Google Shape;2164;p1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6" name="Google Shape;2166;p1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p1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68" name="Google Shape;2168;p1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69" name="Google Shape;2169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0" name="Google Shape;2170;p1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2" name="Google Shape;2172;p1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73" name="Google Shape;2173;p1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1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6" name="Google Shape;2176;p1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77" name="Google Shape;2177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78" name="Google Shape;2178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79" name="Google Shape;2179;p1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" name="Google Shape;2181;p1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p1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3" name="Google Shape;2183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84" name="Google Shape;2184;p1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5" name="Google Shape;2185;p1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6" name="Google Shape;2186;p1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87" name="Google Shape;2187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8" name="Google Shape;2188;p1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9" name="Google Shape;2189;p1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0" name="Google Shape;2190;p1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1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93" name="Google Shape;2193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94" name="Google Shape;2194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5" name="Google Shape;2195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6" name="Google Shape;2196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7" name="Google Shape;2197;p1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98" name="Google Shape;2198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9" name="Google Shape;2199;p1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0" name="Google Shape;2200;p1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2" name="Google Shape;2202;p1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p1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4" name="Google Shape;220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6" name="Google Shape;2206;p1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7" name="Google Shape;2207;p1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8" name="Google Shape;2208;p1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9" name="Google Shape;2209;p1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210" name="Google Shape;2210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13" name="Google Shape;2213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14" name="Google Shape;2214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5" name="Google Shape;2215;p1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16" name="Google Shape;2216;p1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17" name="Google Shape;2217;p1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18" name="Google Shape;2218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9" name="Google Shape;2219;p1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220" name="Google Shape;2220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" name="Google Shape;2222;p1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1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4" name="Google Shape;2224;p1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25" name="Google Shape;2225;p1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6" name="Google Shape;2226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227" name="Google Shape;2227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8" name="Google Shape;2228;p1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9" name="Google Shape;2229;p1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0" name="Google Shape;2230;p1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1" name="Google Shape;2231;p1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34" name="Google Shape;2234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35" name="Google Shape;2235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36" name="Google Shape;2236;p1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8" name="Google Shape;2238;p1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39" name="Google Shape;2239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0" name="Google Shape;2240;p1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1" name="Google Shape;2241;p1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1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5" name="Google Shape;2245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46" name="Google Shape;2246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7" name="Google Shape;2247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8" name="Google Shape;2248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9" name="Google Shape;2249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50" name="Google Shape;2250;p1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251" name="Google Shape;2251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2" name="Google Shape;2252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3" name="Google Shape;2253;p1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254" name="Google Shape;2254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5" name="Google Shape;2255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6" name="Google Shape;2256;p1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257" name="Google Shape;2257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8" name="Google Shape;2258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9" name="Google Shape;2259;p1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260" name="Google Shape;2260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1" name="Google Shape;2261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2" name="Google Shape;2262;p1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3" name="Google Shape;2263;p1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1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1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1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7" name="Google Shape;2267;p1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8" name="Google Shape;2268;p1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1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2" name="Google Shape;2272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73" name="Google Shape;2273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4" name="Google Shape;2274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5" name="Google Shape;2275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6" name="Google Shape;2276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77" name="Google Shape;2277;p1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78" name="Google Shape;2278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9" name="Google Shape;2279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0" name="Google Shape;2280;p1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81" name="Google Shape;2281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2" name="Google Shape;2282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3" name="Google Shape;2283;p1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84" name="Google Shape;2284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5" name="Google Shape;2285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6" name="Google Shape;2286;p1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7" name="Google Shape;2287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8" name="Google Shape;2288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9" name="Google Shape;2289;p1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0" name="Google Shape;2290;p1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1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1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1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4" name="Google Shape;2294;p1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5" name="Google Shape;2295;p1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96" name="Google Shape;2296;p1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97" name="Google Shape;2297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8" name="Google Shape;2298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9" name="Google Shape;2299;p1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1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4" name="Google Shape;2304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05" name="Google Shape;2305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6" name="Google Shape;2306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07" name="Google Shape;2307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8" name="Google Shape;2308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09" name="Google Shape;2309;p1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10" name="Google Shape;2310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1" name="Google Shape;2311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2" name="Google Shape;2312;p1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3" name="Google Shape;2313;p1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4" name="Google Shape;2314;p1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315" name="Google Shape;2315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6" name="Google Shape;2316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7" name="Google Shape;2317;p1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8" name="Google Shape;2318;p1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19" name="Google Shape;2319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0" name="Google Shape;2320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1" name="Google Shape;2321;p1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2" name="Google Shape;2322;p1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23" name="Google Shape;2323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4" name="Google Shape;2324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5" name="Google Shape;2325;p1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6" name="Google Shape;2326;p1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27" name="Google Shape;2327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8" name="Google Shape;2328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9" name="Google Shape;2329;p1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0" name="Google Shape;2330;p1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31" name="Google Shape;2331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2" name="Google Shape;2332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3" name="Google Shape;2333;p1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4" name="Google Shape;2334;p1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5" name="Google Shape;2335;p1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6" name="Google Shape;2336;p1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7" name="Google Shape;2337;p1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1" name="Google Shape;2341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42" name="Google Shape;2342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3" name="Google Shape;2343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44" name="Google Shape;2344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5" name="Google Shape;2345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46" name="Google Shape;2346;p1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47" name="Google Shape;2347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48" name="Google Shape;2348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9" name="Google Shape;2349;p1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0" name="Google Shape;2350;p1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1" name="Google Shape;2351;p1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352" name="Google Shape;2352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3" name="Google Shape;2353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4" name="Google Shape;2354;p1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5" name="Google Shape;2355;p1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56" name="Google Shape;2356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7" name="Google Shape;2357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8" name="Google Shape;2358;p1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9" name="Google Shape;2359;p1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60" name="Google Shape;2360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61" name="Google Shape;2361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2" name="Google Shape;2362;p1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3" name="Google Shape;2363;p1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64" name="Google Shape;2364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65" name="Google Shape;2365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6" name="Google Shape;2366;p1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7" name="Google Shape;2367;p1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68" name="Google Shape;2368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69" name="Google Shape;2369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0" name="Google Shape;2370;p1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1" name="Google Shape;2371;p1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2" name="Google Shape;2372;p1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3" name="Google Shape;2373;p1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4" name="Google Shape;2374;p1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1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8" name="Google Shape;2378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79" name="Google Shape;2379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0" name="Google Shape;2380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81" name="Google Shape;2381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2" name="Google Shape;2382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83" name="Google Shape;2383;p1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84" name="Google Shape;2384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5" name="Google Shape;2385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6" name="Google Shape;2386;p1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7" name="Google Shape;2387;p1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8" name="Google Shape;2388;p1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89" name="Google Shape;2389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0" name="Google Shape;2390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1" name="Google Shape;2391;p1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2" name="Google Shape;2392;p1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3" name="Google Shape;2393;p1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94" name="Google Shape;2394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5" name="Google Shape;2395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6" name="Google Shape;2396;p1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7" name="Google Shape;2397;p1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8" name="Google Shape;2398;p1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99" name="Google Shape;2399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0" name="Google Shape;2400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1" name="Google Shape;2401;p1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2" name="Google Shape;2402;p1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3" name="Google Shape;2403;p1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404" name="Google Shape;2404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5" name="Google Shape;2405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6" name="Google Shape;2406;p1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7" name="Google Shape;2407;p1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8" name="Google Shape;2408;p1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409" name="Google Shape;2409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0" name="Google Shape;2410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1" name="Google Shape;2411;p1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2" name="Google Shape;2412;p1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3" name="Google Shape;2413;p1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414" name="Google Shape;2414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5" name="Google Shape;2415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6" name="Google Shape;2416;p1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9" name="Google Shape;2419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20" name="Google Shape;2420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1" name="Google Shape;2421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22" name="Google Shape;2422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3" name="Google Shape;2423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4" name="Google Shape;2424;p1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5" name="Google Shape;2425;p1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26" name="Google Shape;2426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7" name="Google Shape;2427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8" name="Google Shape;2428;p1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9" name="Google Shape;2429;p1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0" name="Google Shape;2430;p1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31" name="Google Shape;2431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2" name="Google Shape;2432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3" name="Google Shape;2433;p1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4" name="Google Shape;2434;p1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5" name="Google Shape;2435;p1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36" name="Google Shape;2436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7" name="Google Shape;2437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8" name="Google Shape;2438;p1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9" name="Google Shape;2439;p1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0" name="Google Shape;2440;p1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41" name="Google Shape;2441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2" name="Google Shape;2442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3" name="Google Shape;2443;p1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4" name="Google Shape;2444;p1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5" name="Google Shape;2445;p1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46" name="Google Shape;2446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7" name="Google Shape;2447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8" name="Google Shape;2448;p1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9" name="Google Shape;2449;p1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0" name="Google Shape;2450;p1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51" name="Google Shape;2451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2" name="Google Shape;2452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3" name="Google Shape;2453;p1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4" name="Google Shape;2454;p1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5" name="Google Shape;2455;p1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56" name="Google Shape;2456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7" name="Google Shape;2457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8" name="Google Shape;2458;p1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9" name="Google Shape;2459;p1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0" name="Google Shape;2460;p1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61" name="Google Shape;2461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2" name="Google Shape;2462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3" name="Google Shape;2463;p1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6" name="Google Shape;2466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7" name="Google Shape;2467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8" name="Google Shape;2468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69" name="Google Shape;2469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0" name="Google Shape;2470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1" name="Google Shape;2471;p1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2" name="Google Shape;2472;p1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73" name="Google Shape;2473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4" name="Google Shape;2474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5" name="Google Shape;2475;p1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6" name="Google Shape;2476;p1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7" name="Google Shape;2477;p1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78" name="Google Shape;2478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9" name="Google Shape;2479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0" name="Google Shape;2480;p1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1" name="Google Shape;2481;p1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2" name="Google Shape;2482;p1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83" name="Google Shape;2483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4" name="Google Shape;2484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5" name="Google Shape;2485;p1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6" name="Google Shape;2486;p1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7" name="Google Shape;2487;p1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88" name="Google Shape;2488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9" name="Google Shape;2489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0" name="Google Shape;2490;p1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1" name="Google Shape;2491;p1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2" name="Google Shape;2492;p1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93" name="Google Shape;2493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94" name="Google Shape;2494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5" name="Google Shape;2495;p1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6" name="Google Shape;2496;p1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7" name="Google Shape;2497;p1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98" name="Google Shape;2498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99" name="Google Shape;2499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0" name="Google Shape;2500;p1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1" name="Google Shape;2501;p1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2" name="Google Shape;2502;p1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503" name="Google Shape;2503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04" name="Google Shape;2504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5" name="Google Shape;2505;p1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6" name="Google Shape;2506;p1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7" name="Google Shape;2507;p1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508" name="Google Shape;2508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09" name="Google Shape;2509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0" name="Google Shape;2510;p1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3" name="Google Shape;2513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14" name="Google Shape;2514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5" name="Google Shape;2515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16" name="Google Shape;2516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7" name="Google Shape;2517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18" name="Google Shape;2518;p1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519" name="Google Shape;2519;p1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20" name="Google Shape;2520;p1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1" name="Google Shape;2521;p1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1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23" name="Google Shape;2523;p1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524" name="Google Shape;2524;p1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25" name="Google Shape;2525;p1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6" name="Google Shape;2526;p1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1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28" name="Google Shape;2528;p1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529" name="Google Shape;2529;p1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30" name="Google Shape;2530;p1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1" name="Google Shape;2531;p1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1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p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p1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7" name="Google Shape;2537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8" name="Google Shape;2538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9" name="Google Shape;2539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0" name="Google Shape;2540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1" name="Google Shape;2541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42" name="Google Shape;2542;p1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543" name="Google Shape;2543;p1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44" name="Google Shape;2544;p1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5" name="Google Shape;2545;p1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6" name="Google Shape;2546;p1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7" name="Google Shape;2547;p1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8" name="Google Shape;2548;p1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549" name="Google Shape;2549;p1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50" name="Google Shape;2550;p1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1" name="Google Shape;2551;p1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2" name="Google Shape;2552;p1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5" name="Google Shape;2555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56" name="Google Shape;2556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7" name="Google Shape;2557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8" name="Google Shape;2558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9" name="Google Shape;2559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0" name="Google Shape;2560;p1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61" name="Google Shape;2561;p1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2" name="Google Shape;2562;p1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1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1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1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66" name="Google Shape;2566;p1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67" name="Google Shape;2567;p1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1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1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1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1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72" name="Google Shape;2572;p1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73" name="Google Shape;2573;p1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1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p1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6" name="Google Shape;2576;p1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7" name="Google Shape;2577;p1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8" name="Google Shape;2578;p1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9" name="Google Shape;2579;p1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1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3" name="Google Shape;2583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84" name="Google Shape;2584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5" name="Google Shape;2585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86" name="Google Shape;2586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7" name="Google Shape;2587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8" name="Google Shape;2588;p14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9" name="Google Shape;2589;p1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1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1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1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3" name="Google Shape;2593;p1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4" name="Google Shape;2594;p1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95" name="Google Shape;2595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p1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7" name="Google Shape;2597;p1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8" name="Google Shape;2598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1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2" name="Google Shape;2602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03" name="Google Shape;2603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4" name="Google Shape;2604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05" name="Google Shape;2605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6" name="Google Shape;2606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7" name="Google Shape;2607;p1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8" name="Google Shape;2608;p1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1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1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1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2" name="Google Shape;2612;p1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3" name="Google Shape;2613;p1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14" name="Google Shape;2614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1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p1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Google Shape;2617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1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0" name="Google Shape;2620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1" name="Google Shape;2621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22" name="Google Shape;2622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3" name="Google Shape;2623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24" name="Google Shape;2624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5" name="Google Shape;2625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6" name="Google Shape;2626;p14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7" name="Google Shape;2627;p1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1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1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1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1" name="Google Shape;2631;p1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2" name="Google Shape;2632;p1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33" name="Google Shape;2633;p1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4" name="Google Shape;2634;p1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5" name="Google Shape;2635;p1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1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1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9" name="Google Shape;2639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0" name="Google Shape;2640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41" name="Google Shape;2641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2" name="Google Shape;2642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3" name="Google Shape;2643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4" name="Google Shape;2644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5" name="Google Shape;2645;p1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6" name="Google Shape;2646;p1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1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1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1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0" name="Google Shape;2650;p1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1" name="Google Shape;2651;p1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52" name="Google Shape;2652;p1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3" name="Google Shape;2653;p1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4" name="Google Shape;2654;p1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5" name="Google Shape;2655;p1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1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9" name="Google Shape;2659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60" name="Google Shape;2660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1" name="Google Shape;2661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2" name="Google Shape;2662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3" name="Google Shape;2663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4" name="Google Shape;2664;p1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5" name="Google Shape;2665;p1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1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1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1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9" name="Google Shape;2669;p1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0" name="Google Shape;2670;p1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1" name="Google Shape;2671;p1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1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73" name="Google Shape;2673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4" name="Google Shape;2674;p1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5" name="Google Shape;2675;p1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6" name="Google Shape;2676;p1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7" name="Google Shape;2677;p1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1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1" name="Google Shape;2681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82" name="Google Shape;2682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3" name="Google Shape;2683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4" name="Google Shape;2684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5" name="Google Shape;2685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6" name="Google Shape;2686;p1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7" name="Google Shape;2687;p1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1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1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1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1" name="Google Shape;2691;p1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2" name="Google Shape;2692;p1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3" name="Google Shape;2693;p1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1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95" name="Google Shape;2695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6" name="Google Shape;2696;p1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Google Shape;2697;p1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p1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1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p1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3" name="Google Shape;2703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04" name="Google Shape;2704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5" name="Google Shape;2705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06" name="Google Shape;2706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7" name="Google Shape;2707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8" name="Google Shape;2708;p1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9" name="Google Shape;2709;p1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1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1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1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3" name="Google Shape;2713;p1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4" name="Google Shape;2714;p1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5" name="Google Shape;2715;p1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1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17" name="Google Shape;2717;p1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8" name="Google Shape;2718;p1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9" name="Google Shape;2719;p1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0" name="Google Shape;2720;p1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1" name="Google Shape;2721;p1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1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5" name="Google Shape;2725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6" name="Google Shape;2726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7" name="Google Shape;2727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28" name="Google Shape;2728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9" name="Google Shape;2729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0" name="Google Shape;2730;p1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1" name="Google Shape;2731;p1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2" name="Google Shape;2732;p1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3" name="Google Shape;2733;p1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p1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5" name="Google Shape;2735;p1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6" name="Google Shape;2736;p1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7" name="Google Shape;2737;p1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1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39" name="Google Shape;2739;p1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0" name="Google Shape;2740;p1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1" name="Google Shape;2741;p1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2" name="Google Shape;2742;p1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3" name="Google Shape;2743;p1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1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7" name="Google Shape;2747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48" name="Google Shape;2748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9" name="Google Shape;2749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50" name="Google Shape;2750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1" name="Google Shape;2751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2" name="Google Shape;2752;p1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3" name="Google Shape;2753;p1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1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1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1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7" name="Google Shape;2757;p1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8" name="Google Shape;2758;p1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9" name="Google Shape;2759;p1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0" name="Google Shape;2760;p1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1" name="Google Shape;2761;p1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2" name="Google Shape;2762;p1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63" name="Google Shape;2763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4" name="Google Shape;2764;p1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5" name="Google Shape;2765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6" name="Google Shape;2766;p1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7" name="Google Shape;2767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8" name="Google Shape;2768;p1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2769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p1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2" name="Google Shape;2772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73" name="Google Shape;2773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4" name="Google Shape;2774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75" name="Google Shape;2775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6" name="Google Shape;2776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7" name="Google Shape;2777;p1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8" name="Google Shape;2778;p1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1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1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1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1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1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4" name="Google Shape;2784;p1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5" name="Google Shape;2785;p1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6" name="Google Shape;2786;p1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7" name="Google Shape;2787;p1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88" name="Google Shape;2788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0" name="Google Shape;2790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1" name="Google Shape;2791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2" name="Google Shape;2792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3" name="Google Shape;2793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1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7" name="Google Shape;2797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98" name="Google Shape;2798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9" name="Google Shape;2799;p1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00" name="Google Shape;2800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1" name="Google Shape;2801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2" name="Google Shape;2802;p1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3" name="Google Shape;2803;p1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4" name="Google Shape;2804;p1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1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6" name="Google Shape;2806;p1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7" name="Google Shape;2807;p1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p1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9" name="Google Shape;2809;p1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0" name="Google Shape;2810;p1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1" name="Google Shape;2811;p1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2" name="Google Shape;2812;p1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13" name="Google Shape;2813;p1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4" name="Google Shape;2814;p1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5" name="Google Shape;2815;p1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6" name="Google Shape;2816;p1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7" name="Google Shape;2817;p1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8" name="Google Shape;2818;p1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2819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1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2" name="Google Shape;2822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3" name="Google Shape;2823;p1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4" name="Google Shape;2824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25" name="Google Shape;2825;p1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6" name="Google Shape;2826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7" name="Google Shape;2827;p1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8" name="Google Shape;2828;p1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9" name="Google Shape;2829;p1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0" name="Google Shape;2830;p1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1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1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1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4" name="Google Shape;2834;p1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5" name="Google Shape;2835;p1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6" name="Google Shape;2836;p1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7" name="Google Shape;2837;p1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38" name="Google Shape;2838;p1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9" name="Google Shape;2839;p1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0" name="Google Shape;2840;p1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1" name="Google Shape;2841;p1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2" name="Google Shape;2842;p1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3" name="Google Shape;2843;p1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p1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7" name="Google Shape;2847;p1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48" name="Google Shape;2848;p1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9" name="Google Shape;2849;p1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50" name="Google Shape;2850;p1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1" name="Google Shape;2851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2" name="Google Shape;2852;p1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3" name="Google Shape;2853;p1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1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5" name="Google Shape;2855;p1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6" name="Google Shape;2856;p1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7" name="Google Shape;2857;p1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8" name="Google Shape;2858;p1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9" name="Google Shape;2859;p1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0" name="Google Shape;2860;p1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1" name="Google Shape;2861;p1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2" name="Google Shape;2862;p1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3" name="Google Shape;2863;p1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4" name="Google Shape;2864;p1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65" name="Google Shape;2865;p1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6" name="Google Shape;2866;p1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" name="Google Shape;2867;p1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8" name="Google Shape;2868;p1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9" name="Google Shape;2869;p1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0" name="Google Shape;2870;p1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1" name="Google Shape;2871;p1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1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4" name="Google Shape;2874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5" name="Google Shape;2875;p1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76" name="Google Shape;2876;p1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7" name="Google Shape;2877;p1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78" name="Google Shape;2878;p1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9" name="Google Shape;2879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0" name="Google Shape;2880;p1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1" name="Google Shape;2881;p1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1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3" name="Google Shape;2883;p1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1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5" name="Google Shape;2885;p1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1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7" name="Google Shape;2887;p1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1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9" name="Google Shape;2889;p1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1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1" name="Google Shape;2891;p1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1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93" name="Google Shape;2893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4" name="Google Shape;2894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5" name="Google Shape;2895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6" name="Google Shape;2896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7" name="Google Shape;2897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8" name="Google Shape;2898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9" name="Google Shape;2899;p1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p1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2" name="Google Shape;2902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3" name="Google Shape;2903;p1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4" name="Google Shape;2904;p1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5" name="Google Shape;2905;p1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06" name="Google Shape;2906;p1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7" name="Google Shape;2907;p1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8" name="Google Shape;2908;p1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9" name="Google Shape;2909;p1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0" name="Google Shape;2910;p1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1" name="Google Shape;2911;p1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2" name="Google Shape;2912;p1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3" name="Google Shape;2913;p1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1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5" name="Google Shape;2915;p1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1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7" name="Google Shape;2917;p1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1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9" name="Google Shape;2919;p1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0" name="Google Shape;2920;p1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21" name="Google Shape;2921;p1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2" name="Google Shape;2922;p1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3" name="Google Shape;2923;p1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4" name="Google Shape;2924;p1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5" name="Google Shape;2925;p1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6" name="Google Shape;2926;p1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p1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1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1" name="Google Shape;2931;p1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32" name="Google Shape;2932;p1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3" name="Google Shape;2933;p1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34" name="Google Shape;2934;p1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5" name="Google Shape;2935;p1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6" name="Google Shape;2936;p1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7" name="Google Shape;2937;p1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1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9" name="Google Shape;2939;p1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1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1" name="Google Shape;2941;p1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1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3" name="Google Shape;2943;p1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1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5" name="Google Shape;2945;p1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6" name="Google Shape;2946;p1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7" name="Google Shape;2947;p1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8" name="Google Shape;2948;p1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49" name="Google Shape;2949;p1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p1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p1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3" name="Google Shape;2953;p1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4" name="Google Shape;2954;p1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5" name="Google Shape;2955;p1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8" name="Google Shape;2958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59" name="Google Shape;2959;p1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0" name="Google Shape;2960;p1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61" name="Google Shape;2961;p1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2" name="Google Shape;2962;p1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3" name="Google Shape;2963;p1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1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5" name="Google Shape;2965;p1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6" name="Google Shape;2966;p1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7" name="Google Shape;2967;p1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1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9" name="Google Shape;2969;p1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p1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1" name="Google Shape;2971;p1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1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3" name="Google Shape;2973;p1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1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5" name="Google Shape;2975;p1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1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7" name="Google Shape;2977;p1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1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79" name="Google Shape;2979;p1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1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1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1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3" name="Google Shape;2983;p1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4" name="Google Shape;2984;p1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5" name="Google Shape;2985;p1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6" name="Google Shape;2986;p1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9" name="Google Shape;2989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90" name="Google Shape;2990;p1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1" name="Google Shape;2991;p1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92" name="Google Shape;2992;p1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3" name="Google Shape;2993;p1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4" name="Google Shape;2994;p1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1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6" name="Google Shape;2996;p1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1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8" name="Google Shape;2998;p1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1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0" name="Google Shape;3000;p1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1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2" name="Google Shape;3002;p1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1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4" name="Google Shape;3004;p1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1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6" name="Google Shape;3006;p1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1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8" name="Google Shape;3008;p1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1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10" name="Google Shape;3010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1" name="Google Shape;3011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2" name="Google Shape;3012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3" name="Google Shape;3013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4" name="Google Shape;3014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5" name="Google Shape;3015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6" name="Google Shape;3016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7" name="Google Shape;3017;p1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0" name="Google Shape;3020;p1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21" name="Google Shape;3021;p1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2" name="Google Shape;3022;p1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23" name="Google Shape;3023;p1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4" name="Google Shape;3024;p1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5" name="Google Shape;3025;p1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6" name="Google Shape;3026;p1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7" name="Google Shape;3027;p1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8" name="Google Shape;3028;p1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9" name="Google Shape;3029;p1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0" name="Google Shape;3030;p1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1" name="Google Shape;3031;p1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1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3" name="Google Shape;3033;p1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4" name="Google Shape;3034;p1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5" name="Google Shape;3035;p1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1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7" name="Google Shape;3037;p1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1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9" name="Google Shape;3039;p1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1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41" name="Google Shape;3041;p1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2" name="Google Shape;3042;p1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3" name="Google Shape;3043;p1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4" name="Google Shape;3044;p1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5" name="Google Shape;3045;p1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6" name="Google Shape;3046;p1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7" name="Google Shape;3047;p1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8" name="Google Shape;3048;p1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3049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1" name="Google Shape;3051;p1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52" name="Google Shape;3052;p1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3" name="Google Shape;3053;p1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54" name="Google Shape;3054;p1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5" name="Google Shape;3055;p1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6" name="Google Shape;3056;p1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1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8" name="Google Shape;3058;p1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1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0" name="Google Shape;3060;p1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1" name="Google Shape;3061;p1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2" name="Google Shape;3062;p1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1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4" name="Google Shape;3064;p1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5" name="Google Shape;3065;p1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6" name="Google Shape;3066;p1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7" name="Google Shape;3067;p1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8" name="Google Shape;3068;p1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9" name="Google Shape;3069;p1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0" name="Google Shape;3070;p1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1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72" name="Google Shape;3072;p1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3" name="Google Shape;3073;p1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Google Shape;3074;p1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Google Shape;3075;p1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Google Shape;3076;p1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7" name="Google Shape;3077;p1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Google Shape;3078;p1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9" name="Google Shape;3079;p1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Google Shape;3081;p1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82" name="Google Shape;3082;p1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3" name="Google Shape;3083;p1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4" name="Google Shape;3084;p1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85" name="Google Shape;3085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p1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87" name="Google Shape;3087;p1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9" name="Google Shape;3089;p1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90" name="Google Shape;3090;p1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1" name="Google Shape;3091;p1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92" name="Google Shape;3092;p1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93" name="Google Shape;3093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p1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6" name="Google Shape;3096;p1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7" name="Google Shape;3097;p1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98" name="Google Shape;3098;p1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3099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p1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1" name="Google Shape;3101;p1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2" name="Google Shape;3102;p1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103" name="Google Shape;3103;p1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/>
          <p:nvPr>
            <p:ph idx="1" type="body"/>
          </p:nvPr>
        </p:nvSpPr>
        <p:spPr>
          <a:xfrm>
            <a:off x="360947" y="1353553"/>
            <a:ext cx="8572500" cy="3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22222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22222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1" name="Google Shape;1021;p53"/>
          <p:cNvSpPr txBox="1"/>
          <p:nvPr>
            <p:ph idx="2" type="subTitle"/>
          </p:nvPr>
        </p:nvSpPr>
        <p:spPr>
          <a:xfrm>
            <a:off x="360947" y="739942"/>
            <a:ext cx="858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2" name="Google Shape;1022;p53"/>
          <p:cNvSpPr txBox="1"/>
          <p:nvPr>
            <p:ph type="ctrTitle"/>
          </p:nvPr>
        </p:nvSpPr>
        <p:spPr>
          <a:xfrm>
            <a:off x="360947" y="228450"/>
            <a:ext cx="8572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23" name="Google Shape;1023;p53"/>
          <p:cNvSpPr txBox="1"/>
          <p:nvPr>
            <p:ph idx="12" type="sldNum"/>
          </p:nvPr>
        </p:nvSpPr>
        <p:spPr>
          <a:xfrm>
            <a:off x="6821904" y="4923557"/>
            <a:ext cx="21207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Title Slide">
  <p:cSld name="17_Title Slide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3517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4"/>
          <p:cNvSpPr txBox="1"/>
          <p:nvPr>
            <p:ph idx="12" type="sldNum"/>
          </p:nvPr>
        </p:nvSpPr>
        <p:spPr>
          <a:xfrm>
            <a:off x="6821904" y="4923557"/>
            <a:ext cx="21207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p 1 (5)">
  <p:cSld name="Step 1 (5)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72488" y="1229623"/>
            <a:ext cx="4057651" cy="349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55"/>
          <p:cNvSpPr txBox="1"/>
          <p:nvPr>
            <p:ph type="ctrTitle"/>
          </p:nvPr>
        </p:nvSpPr>
        <p:spPr>
          <a:xfrm>
            <a:off x="360947" y="228450"/>
            <a:ext cx="8572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30" name="Google Shape;1030;p55"/>
          <p:cNvSpPr txBox="1"/>
          <p:nvPr>
            <p:ph idx="1" type="subTitle"/>
          </p:nvPr>
        </p:nvSpPr>
        <p:spPr>
          <a:xfrm>
            <a:off x="360947" y="739942"/>
            <a:ext cx="858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1" name="Google Shape;1031;p55"/>
          <p:cNvSpPr txBox="1"/>
          <p:nvPr>
            <p:ph idx="12" type="sldNum"/>
          </p:nvPr>
        </p:nvSpPr>
        <p:spPr>
          <a:xfrm>
            <a:off x="6821904" y="4923557"/>
            <a:ext cx="21207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2" name="Google Shape;1032;p55"/>
          <p:cNvSpPr txBox="1"/>
          <p:nvPr>
            <p:ph idx="2" type="body"/>
          </p:nvPr>
        </p:nvSpPr>
        <p:spPr>
          <a:xfrm>
            <a:off x="360947" y="2032981"/>
            <a:ext cx="2174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AA5B1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3" name="Google Shape;1033;p55"/>
          <p:cNvSpPr txBox="1"/>
          <p:nvPr>
            <p:ph idx="3" type="body"/>
          </p:nvPr>
        </p:nvSpPr>
        <p:spPr>
          <a:xfrm>
            <a:off x="360946" y="2977460"/>
            <a:ext cx="2174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AA5B1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4" name="Google Shape;1034;p55"/>
          <p:cNvSpPr txBox="1"/>
          <p:nvPr>
            <p:ph idx="4" type="body"/>
          </p:nvPr>
        </p:nvSpPr>
        <p:spPr>
          <a:xfrm>
            <a:off x="6466972" y="1413481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AA5B1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5" name="Google Shape;1035;p55"/>
          <p:cNvSpPr txBox="1"/>
          <p:nvPr>
            <p:ph idx="5" type="body"/>
          </p:nvPr>
        </p:nvSpPr>
        <p:spPr>
          <a:xfrm>
            <a:off x="6466972" y="2433229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AA5B1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6" name="Google Shape;1036;p55"/>
          <p:cNvSpPr txBox="1"/>
          <p:nvPr>
            <p:ph idx="6" type="body"/>
          </p:nvPr>
        </p:nvSpPr>
        <p:spPr>
          <a:xfrm>
            <a:off x="6466972" y="3588421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p 2 (5)">
  <p:cSld name="Step 2 (5)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72488" y="1229623"/>
            <a:ext cx="4057651" cy="349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56"/>
          <p:cNvSpPr txBox="1"/>
          <p:nvPr>
            <p:ph type="ctrTitle"/>
          </p:nvPr>
        </p:nvSpPr>
        <p:spPr>
          <a:xfrm>
            <a:off x="360947" y="228450"/>
            <a:ext cx="8572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40" name="Google Shape;1040;p56"/>
          <p:cNvSpPr txBox="1"/>
          <p:nvPr>
            <p:ph idx="1" type="subTitle"/>
          </p:nvPr>
        </p:nvSpPr>
        <p:spPr>
          <a:xfrm>
            <a:off x="360947" y="739942"/>
            <a:ext cx="858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1" name="Google Shape;1041;p56"/>
          <p:cNvSpPr txBox="1"/>
          <p:nvPr>
            <p:ph idx="2" type="body"/>
          </p:nvPr>
        </p:nvSpPr>
        <p:spPr>
          <a:xfrm>
            <a:off x="360947" y="2032981"/>
            <a:ext cx="2174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AA5B1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2" name="Google Shape;1042;p56"/>
          <p:cNvSpPr txBox="1"/>
          <p:nvPr>
            <p:ph idx="3" type="body"/>
          </p:nvPr>
        </p:nvSpPr>
        <p:spPr>
          <a:xfrm>
            <a:off x="360946" y="2977460"/>
            <a:ext cx="2174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3" name="Google Shape;1043;p56"/>
          <p:cNvSpPr txBox="1"/>
          <p:nvPr>
            <p:ph idx="4" type="body"/>
          </p:nvPr>
        </p:nvSpPr>
        <p:spPr>
          <a:xfrm>
            <a:off x="6466972" y="1413481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AA5B1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4" name="Google Shape;1044;p56"/>
          <p:cNvSpPr txBox="1"/>
          <p:nvPr>
            <p:ph idx="5" type="body"/>
          </p:nvPr>
        </p:nvSpPr>
        <p:spPr>
          <a:xfrm>
            <a:off x="6466972" y="2433229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AA5B1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5" name="Google Shape;1045;p56"/>
          <p:cNvSpPr txBox="1"/>
          <p:nvPr>
            <p:ph idx="6" type="body"/>
          </p:nvPr>
        </p:nvSpPr>
        <p:spPr>
          <a:xfrm>
            <a:off x="6466972" y="3588421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6" name="Google Shape;1046;p56"/>
          <p:cNvSpPr txBox="1"/>
          <p:nvPr>
            <p:ph idx="12" type="sldNum"/>
          </p:nvPr>
        </p:nvSpPr>
        <p:spPr>
          <a:xfrm>
            <a:off x="6821904" y="4923557"/>
            <a:ext cx="21207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p 3 (5)">
  <p:cSld name="Step 3 (5)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72488" y="1229623"/>
            <a:ext cx="4057651" cy="349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57"/>
          <p:cNvSpPr txBox="1"/>
          <p:nvPr>
            <p:ph type="ctrTitle"/>
          </p:nvPr>
        </p:nvSpPr>
        <p:spPr>
          <a:xfrm>
            <a:off x="360947" y="228450"/>
            <a:ext cx="8572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50" name="Google Shape;1050;p57"/>
          <p:cNvSpPr txBox="1"/>
          <p:nvPr>
            <p:ph idx="1" type="subTitle"/>
          </p:nvPr>
        </p:nvSpPr>
        <p:spPr>
          <a:xfrm>
            <a:off x="360947" y="739942"/>
            <a:ext cx="858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1" name="Google Shape;1051;p57"/>
          <p:cNvSpPr txBox="1"/>
          <p:nvPr>
            <p:ph idx="2" type="body"/>
          </p:nvPr>
        </p:nvSpPr>
        <p:spPr>
          <a:xfrm>
            <a:off x="360947" y="2032981"/>
            <a:ext cx="2174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AA5B1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2" name="Google Shape;1052;p57"/>
          <p:cNvSpPr txBox="1"/>
          <p:nvPr>
            <p:ph idx="3" type="body"/>
          </p:nvPr>
        </p:nvSpPr>
        <p:spPr>
          <a:xfrm>
            <a:off x="360946" y="2977460"/>
            <a:ext cx="2174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3" name="Google Shape;1053;p57"/>
          <p:cNvSpPr txBox="1"/>
          <p:nvPr>
            <p:ph idx="4" type="body"/>
          </p:nvPr>
        </p:nvSpPr>
        <p:spPr>
          <a:xfrm>
            <a:off x="6466972" y="1413481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AA5B1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4" name="Google Shape;1054;p57"/>
          <p:cNvSpPr txBox="1"/>
          <p:nvPr>
            <p:ph idx="5" type="body"/>
          </p:nvPr>
        </p:nvSpPr>
        <p:spPr>
          <a:xfrm>
            <a:off x="6466972" y="2433229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5" name="Google Shape;1055;p57"/>
          <p:cNvSpPr txBox="1"/>
          <p:nvPr>
            <p:ph idx="6" type="body"/>
          </p:nvPr>
        </p:nvSpPr>
        <p:spPr>
          <a:xfrm>
            <a:off x="6466972" y="3588421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6" name="Google Shape;1056;p57"/>
          <p:cNvSpPr txBox="1"/>
          <p:nvPr>
            <p:ph idx="12" type="sldNum"/>
          </p:nvPr>
        </p:nvSpPr>
        <p:spPr>
          <a:xfrm>
            <a:off x="6821904" y="4923557"/>
            <a:ext cx="21207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p 4 (5)">
  <p:cSld name="Step 4 (5)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72488" y="1229623"/>
            <a:ext cx="4057651" cy="349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8"/>
          <p:cNvSpPr txBox="1"/>
          <p:nvPr>
            <p:ph type="ctrTitle"/>
          </p:nvPr>
        </p:nvSpPr>
        <p:spPr>
          <a:xfrm>
            <a:off x="360947" y="228450"/>
            <a:ext cx="8572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60" name="Google Shape;1060;p58"/>
          <p:cNvSpPr txBox="1"/>
          <p:nvPr>
            <p:ph idx="1" type="subTitle"/>
          </p:nvPr>
        </p:nvSpPr>
        <p:spPr>
          <a:xfrm>
            <a:off x="360947" y="739942"/>
            <a:ext cx="858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p58"/>
          <p:cNvSpPr txBox="1"/>
          <p:nvPr>
            <p:ph idx="2" type="body"/>
          </p:nvPr>
        </p:nvSpPr>
        <p:spPr>
          <a:xfrm>
            <a:off x="360947" y="2032981"/>
            <a:ext cx="2174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p58"/>
          <p:cNvSpPr txBox="1"/>
          <p:nvPr>
            <p:ph idx="3" type="body"/>
          </p:nvPr>
        </p:nvSpPr>
        <p:spPr>
          <a:xfrm>
            <a:off x="360946" y="2977460"/>
            <a:ext cx="2174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3" name="Google Shape;1063;p58"/>
          <p:cNvSpPr txBox="1"/>
          <p:nvPr>
            <p:ph idx="4" type="body"/>
          </p:nvPr>
        </p:nvSpPr>
        <p:spPr>
          <a:xfrm>
            <a:off x="6466972" y="1413481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AA5B1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4" name="Google Shape;1064;p58"/>
          <p:cNvSpPr txBox="1"/>
          <p:nvPr>
            <p:ph idx="5" type="body"/>
          </p:nvPr>
        </p:nvSpPr>
        <p:spPr>
          <a:xfrm>
            <a:off x="6466972" y="2433229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5" name="Google Shape;1065;p58"/>
          <p:cNvSpPr txBox="1"/>
          <p:nvPr>
            <p:ph idx="6" type="body"/>
          </p:nvPr>
        </p:nvSpPr>
        <p:spPr>
          <a:xfrm>
            <a:off x="6466972" y="3588421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6" name="Google Shape;1066;p58"/>
          <p:cNvSpPr txBox="1"/>
          <p:nvPr>
            <p:ph idx="12" type="sldNum"/>
          </p:nvPr>
        </p:nvSpPr>
        <p:spPr>
          <a:xfrm>
            <a:off x="6821904" y="4923557"/>
            <a:ext cx="21207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ep 5 (5)">
  <p:cSld name="Step 5 (5)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72488" y="1229623"/>
            <a:ext cx="4057651" cy="349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9"/>
          <p:cNvSpPr txBox="1"/>
          <p:nvPr>
            <p:ph type="ctrTitle"/>
          </p:nvPr>
        </p:nvSpPr>
        <p:spPr>
          <a:xfrm>
            <a:off x="360947" y="228450"/>
            <a:ext cx="8572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360947" y="739942"/>
            <a:ext cx="858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1" name="Google Shape;1071;p59"/>
          <p:cNvSpPr txBox="1"/>
          <p:nvPr>
            <p:ph idx="2" type="body"/>
          </p:nvPr>
        </p:nvSpPr>
        <p:spPr>
          <a:xfrm>
            <a:off x="360947" y="2032981"/>
            <a:ext cx="2174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2" name="Google Shape;1072;p59"/>
          <p:cNvSpPr txBox="1"/>
          <p:nvPr>
            <p:ph idx="3" type="body"/>
          </p:nvPr>
        </p:nvSpPr>
        <p:spPr>
          <a:xfrm>
            <a:off x="360946" y="2977460"/>
            <a:ext cx="21747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3" name="Google Shape;1073;p59"/>
          <p:cNvSpPr txBox="1"/>
          <p:nvPr>
            <p:ph idx="4" type="body"/>
          </p:nvPr>
        </p:nvSpPr>
        <p:spPr>
          <a:xfrm>
            <a:off x="6466972" y="1413481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4" name="Google Shape;1074;p59"/>
          <p:cNvSpPr txBox="1"/>
          <p:nvPr>
            <p:ph idx="5" type="body"/>
          </p:nvPr>
        </p:nvSpPr>
        <p:spPr>
          <a:xfrm>
            <a:off x="6466972" y="2433229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5" name="Google Shape;1075;p59"/>
          <p:cNvSpPr txBox="1"/>
          <p:nvPr>
            <p:ph idx="6" type="body"/>
          </p:nvPr>
        </p:nvSpPr>
        <p:spPr>
          <a:xfrm>
            <a:off x="6466972" y="3588421"/>
            <a:ext cx="24756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6" name="Google Shape;1076;p59"/>
          <p:cNvSpPr txBox="1"/>
          <p:nvPr>
            <p:ph idx="12" type="sldNum"/>
          </p:nvPr>
        </p:nvSpPr>
        <p:spPr>
          <a:xfrm>
            <a:off x="6821904" y="4923557"/>
            <a:ext cx="21207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Title Slide">
  <p:cSld name="14_Title Slide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30" y="1"/>
            <a:ext cx="9135168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60"/>
          <p:cNvSpPr txBox="1"/>
          <p:nvPr>
            <p:ph idx="1" type="subTitle"/>
          </p:nvPr>
        </p:nvSpPr>
        <p:spPr>
          <a:xfrm>
            <a:off x="360947" y="739942"/>
            <a:ext cx="858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0" name="Google Shape;1080;p60"/>
          <p:cNvSpPr txBox="1"/>
          <p:nvPr>
            <p:ph type="ctrTitle"/>
          </p:nvPr>
        </p:nvSpPr>
        <p:spPr>
          <a:xfrm>
            <a:off x="360947" y="228450"/>
            <a:ext cx="8572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81" name="Google Shape;1081;p60"/>
          <p:cNvSpPr txBox="1"/>
          <p:nvPr>
            <p:ph idx="12" type="sldNum"/>
          </p:nvPr>
        </p:nvSpPr>
        <p:spPr>
          <a:xfrm>
            <a:off x="6821904" y="4923557"/>
            <a:ext cx="21207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9AA5B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>
  <p:cSld name="Title and Vertical Text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/>
          <p:nvPr>
            <p:ph type="title"/>
          </p:nvPr>
        </p:nvSpPr>
        <p:spPr>
          <a:xfrm>
            <a:off x="297781" y="2074664"/>
            <a:ext cx="8563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8" name="Google Shape;1088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6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90" name="Google Shape;1090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91" name="Google Shape;109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2" name="Google Shape;1092;p6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3" name="Google Shape;1093;p6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4" name="Google Shape;1094;p6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95" name="Google Shape;109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8" name="Google Shape;1098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00" name="Google Shape;11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1" name="Google Shape;1101;p6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2" name="Google Shape;1102;p6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3" name="Google Shape;1103;p6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04" name="Google Shape;110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8" name="Google Shape;1108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10" name="Google Shape;111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1" name="Google Shape;1111;p6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2" name="Google Shape;1112;p6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3" name="Google Shape;1113;p6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114" name="Google Shape;111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6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8" name="Google Shape;1118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9" name="Google Shape;11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20" name="Google Shape;112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6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22" name="Google Shape;1122;p6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3" name="Google Shape;1123;p6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4" name="Google Shape;1124;p6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25" name="Google Shape;1125;p6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6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9" name="Google Shape;1129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0" name="Google Shape;1130;p6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68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5" name="Google Shape;1135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6" name="Google Shape;1136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0" name="Google Shape;1140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1" name="Google Shape;114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42" name="Google Shape;1142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3" name="Google Shape;1143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4" name="Google Shape;1144;p6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Google Shape;1146;p70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70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70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9" name="Google Shape;1149;p70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0" name="Google Shape;1150;p70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1" name="Google Shape;1151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2" name="Google Shape;1152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Google Shape;1153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4" name="Google Shape;1154;p7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7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71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8" name="Google Shape;1158;p71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0" name="Google Shape;1160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7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7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6" name="Google Shape;1166;p7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7" name="Google Shape;1167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8" name="Google Shape;116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7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7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3" name="Google Shape;117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7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5" name="Google Shape;1175;p7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6" name="Google Shape;1176;p73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8" name="Google Shape;1178;p7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9" name="Google Shape;1179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0" name="Google Shape;1180;p7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7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84" name="Google Shape;1184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5" name="Google Shape;118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6" name="Google Shape;1186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7" name="Google Shape;1187;p74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88" name="Google Shape;1188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9" name="Google Shape;1189;p7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0" name="Google Shape;1190;p7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1192;p7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4" name="Google Shape;119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6" name="Google Shape;1196;p75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75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8" name="Google Shape;1198;p7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9" name="Google Shape;1199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00" name="Google Shape;1200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76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3" name="Google Shape;1203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4" name="Google Shape;120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5" name="Google Shape;1205;p76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6" name="Google Shape;1206;p76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7" name="Google Shape;1207;p76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8" name="Google Shape;1208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9" name="Google Shape;1209;p7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0" name="Google Shape;12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Google Shape;1212;p7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7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4" name="Google Shape;1214;p77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7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6" name="Google Shape;121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8" name="Google Shape;1218;p7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7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0" name="Google Shape;1220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1" name="Google Shape;1221;p7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24" name="Google Shape;1224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5" name="Google Shape;122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6" name="Google Shape;1226;p78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8" name="Google Shape;1228;p78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9" name="Google Shape;1229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0" name="Google Shape;1230;p7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1" name="Google Shape;1231;p7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5" name="Google Shape;1235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6" name="Google Shape;1236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7" name="Google Shape;1237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8" name="Google Shape;1238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9" name="Google Shape;1239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40" name="Google Shape;1240;p7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41" name="Google Shape;1241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2" name="Google Shape;1242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3" name="Google Shape;1243;p7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44" name="Google Shape;1244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6" name="Google Shape;1246;p7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47" name="Google Shape;1247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9" name="Google Shape;1249;p7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50" name="Google Shape;1250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7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79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3" name="Google Shape;1253;p7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7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7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79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7" name="Google Shape;1257;p79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8" name="Google Shape;1258;p79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8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3" name="Google Shape;1263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4" name="Google Shape;1264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5" name="Google Shape;1265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6" name="Google Shape;1266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67" name="Google Shape;1267;p8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68" name="Google Shape;1268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8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71" name="Google Shape;1271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3" name="Google Shape;1273;p8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74" name="Google Shape;1274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6" name="Google Shape;1276;p8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77" name="Google Shape;1277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8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0" name="Google Shape;1280;p8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8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8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8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4" name="Google Shape;1284;p8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5" name="Google Shape;1285;p8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6" name="Google Shape;1286;p8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87" name="Google Shape;1287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8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9" name="Google Shape;1289;p8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8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8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4" name="Google Shape;1294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5" name="Google Shape;1295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6" name="Google Shape;1296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97" name="Google Shape;1297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8" name="Google Shape;1298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99" name="Google Shape;1299;p8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00" name="Google Shape;1300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1" name="Google Shape;1301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2" name="Google Shape;1302;p8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3" name="Google Shape;1303;p8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4" name="Google Shape;1304;p8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05" name="Google Shape;1305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6" name="Google Shape;1306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7" name="Google Shape;1307;p8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8" name="Google Shape;1308;p8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09" name="Google Shape;1309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0" name="Google Shape;1310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8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2" name="Google Shape;1312;p8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13" name="Google Shape;1313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4" name="Google Shape;1314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5" name="Google Shape;1315;p8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6" name="Google Shape;1316;p8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17" name="Google Shape;131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8" name="Google Shape;131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9" name="Google Shape;1319;p8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0" name="Google Shape;1320;p8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21" name="Google Shape;1321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2" name="Google Shape;1322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3" name="Google Shape;1323;p81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4" name="Google Shape;1324;p81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5" name="Google Shape;1325;p8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6" name="Google Shape;1326;p81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81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8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1" name="Google Shape;1331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32" name="Google Shape;133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3" name="Google Shape;1333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34" name="Google Shape;133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5" name="Google Shape;1335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36" name="Google Shape;1336;p8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37" name="Google Shape;1337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8" name="Google Shape;1338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82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0" name="Google Shape;1340;p8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1" name="Google Shape;1341;p8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42" name="Google Shape;1342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3" name="Google Shape;1343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4" name="Google Shape;1344;p8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5" name="Google Shape;1345;p8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46" name="Google Shape;1346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7" name="Google Shape;1347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8" name="Google Shape;1348;p8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9" name="Google Shape;1349;p8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50" name="Google Shape;1350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1" name="Google Shape;1351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2" name="Google Shape;1352;p8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3" name="Google Shape;1353;p8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54" name="Google Shape;1354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5" name="Google Shape;1355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6" name="Google Shape;1356;p8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7" name="Google Shape;1357;p8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58" name="Google Shape;1358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59" name="Google Shape;1359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p82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1" name="Google Shape;1361;p82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2" name="Google Shape;1362;p8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3" name="Google Shape;1363;p8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82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8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8" name="Google Shape;1368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9" name="Google Shape;136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0" name="Google Shape;1370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71" name="Google Shape;1371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2" name="Google Shape;1372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73" name="Google Shape;1373;p8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74" name="Google Shape;137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5" name="Google Shape;137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83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7" name="Google Shape;1377;p8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8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79" name="Google Shape;137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0" name="Google Shape;138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83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2" name="Google Shape;1382;p8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3" name="Google Shape;1383;p8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84" name="Google Shape;138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5" name="Google Shape;138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6" name="Google Shape;1386;p83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7" name="Google Shape;1387;p8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8" name="Google Shape;1388;p8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89" name="Google Shape;138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0" name="Google Shape;139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1" name="Google Shape;1391;p83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8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3" name="Google Shape;1393;p8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94" name="Google Shape;139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p83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7" name="Google Shape;1397;p8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8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99" name="Google Shape;1399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1" name="Google Shape;1401;p83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2" name="Google Shape;1402;p8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3" name="Google Shape;1403;p8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404" name="Google Shape;1404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83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9" name="Google Shape;1409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10" name="Google Shape;1410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1" name="Google Shape;1411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12" name="Google Shape;1412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4" name="Google Shape;1414;p8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5" name="Google Shape;1415;p8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16" name="Google Shape;1416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7" name="Google Shape;1417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8" name="Google Shape;1418;p8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9" name="Google Shape;1419;p8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0" name="Google Shape;1420;p8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21" name="Google Shape;1421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2" name="Google Shape;1422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3" name="Google Shape;1423;p8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4" name="Google Shape;1424;p8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5" name="Google Shape;1425;p8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26" name="Google Shape;1426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7" name="Google Shape;1427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8" name="Google Shape;1428;p8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9" name="Google Shape;1429;p8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0" name="Google Shape;1430;p8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31" name="Google Shape;1431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2" name="Google Shape;1432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3" name="Google Shape;1433;p8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4" name="Google Shape;1434;p8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5" name="Google Shape;1435;p8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36" name="Google Shape;1436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7" name="Google Shape;1437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8" name="Google Shape;1438;p84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9" name="Google Shape;1439;p8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0" name="Google Shape;1440;p8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41" name="Google Shape;1441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2" name="Google Shape;1442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3" name="Google Shape;1443;p84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4" name="Google Shape;1444;p8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5" name="Google Shape;1445;p8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46" name="Google Shape;1446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7" name="Google Shape;1447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8" name="Google Shape;1448;p84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9" name="Google Shape;1449;p8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0" name="Google Shape;1450;p8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51" name="Google Shape;1451;p8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2" name="Google Shape;1452;p8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3" name="Google Shape;1453;p84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6" name="Google Shape;1456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7" name="Google Shape;145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9" name="Google Shape;145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0" name="Google Shape;1460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1" name="Google Shape;1461;p8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2" name="Google Shape;1462;p8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63" name="Google Shape;1463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4" name="Google Shape;1464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5" name="Google Shape;1465;p8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6" name="Google Shape;1466;p8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7" name="Google Shape;1467;p8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68" name="Google Shape;1468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0" name="Google Shape;1470;p8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1" name="Google Shape;1471;p8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2" name="Google Shape;1472;p8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73" name="Google Shape;1473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4" name="Google Shape;1474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5" name="Google Shape;1475;p8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6" name="Google Shape;1476;p8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7" name="Google Shape;1477;p8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78" name="Google Shape;1478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9" name="Google Shape;1479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8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1" name="Google Shape;1481;p8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2" name="Google Shape;1482;p8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83" name="Google Shape;1483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4" name="Google Shape;1484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85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6" name="Google Shape;1486;p8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7" name="Google Shape;1487;p8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88" name="Google Shape;1488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9" name="Google Shape;1489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0" name="Google Shape;1490;p85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1" name="Google Shape;1491;p8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2" name="Google Shape;1492;p8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93" name="Google Shape;1493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4" name="Google Shape;1494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5" name="Google Shape;1495;p85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6" name="Google Shape;1496;p8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7" name="Google Shape;1497;p8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98" name="Google Shape;1498;p8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9" name="Google Shape;1499;p8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0" name="Google Shape;1500;p85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4" name="Google Shape;1504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5" name="Google Shape;1505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6" name="Google Shape;1506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7" name="Google Shape;1507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8" name="Google Shape;1508;p8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509" name="Google Shape;1509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0" name="Google Shape;1510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1" name="Google Shape;1511;p8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86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13" name="Google Shape;1513;p86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514" name="Google Shape;151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5" name="Google Shape;1515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6" name="Google Shape;1516;p86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86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18" name="Google Shape;1518;p8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519" name="Google Shape;1519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0" name="Google Shape;1520;p8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1" name="Google Shape;1521;p8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86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4" name="Google Shape;1524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8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7" name="Google Shape;1527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8" name="Google Shape;1528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9" name="Google Shape;1529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0" name="Google Shape;1530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1" name="Google Shape;1531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32" name="Google Shape;1532;p8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33" name="Google Shape;1533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34" name="Google Shape;1534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5" name="Google Shape;1535;p87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6" name="Google Shape;1536;p87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7" name="Google Shape;1537;p8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8" name="Google Shape;1538;p8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39" name="Google Shape;1539;p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40" name="Google Shape;1540;p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1" name="Google Shape;1541;p87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87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5" name="Google Shape;1545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6" name="Google Shape;1546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7" name="Google Shape;1547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8" name="Google Shape;1548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9" name="Google Shape;1549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0" name="Google Shape;1550;p8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1" name="Google Shape;1551;p8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8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8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8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8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6" name="Google Shape;1556;p8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57" name="Google Shape;1557;p8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8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8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8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8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62" name="Google Shape;1562;p8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63" name="Google Shape;1563;p8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8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88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88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7" name="Google Shape;1567;p88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8" name="Google Shape;1568;p88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9" name="Google Shape;1569;p88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3" name="Google Shape;1573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4" name="Google Shape;1574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5" name="Google Shape;1575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76" name="Google Shape;1576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7" name="Google Shape;1577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8" name="Google Shape;1578;p8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9" name="Google Shape;1579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8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3" name="Google Shape;1583;p8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8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85" name="Google Shape;1585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8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8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3" name="Google Shape;159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4" name="Google Shape;1594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5" name="Google Shape;159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6" name="Google Shape;1596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7" name="Google Shape;1597;p9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8" name="Google Shape;1598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9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2" name="Google Shape;1602;p9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3" name="Google Shape;1603;p9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4" name="Google Shape;1604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9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9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2" name="Google Shape;1612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3" name="Google Shape;1613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4" name="Google Shape;1614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5" name="Google Shape;1615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6" name="Google Shape;1616;p9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9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1" name="Google Shape;1621;p9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2" name="Google Shape;1622;p9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3" name="Google Shape;1623;p9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9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9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9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9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0" name="Google Shape;1630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1" name="Google Shape;1631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2" name="Google Shape;1632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3" name="Google Shape;1633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4" name="Google Shape;1634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5" name="Google Shape;1635;p9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6" name="Google Shape;1636;p9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9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9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9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0" name="Google Shape;1640;p9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1" name="Google Shape;1641;p9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2" name="Google Shape;1642;p9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92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92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92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9" name="Google Shape;1649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0" name="Google Shape;1650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1" name="Google Shape;1651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2" name="Google Shape;1652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3" name="Google Shape;1653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4" name="Google Shape;1654;p9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9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9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9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1" name="Google Shape;1661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9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3" name="Google Shape;1663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9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9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9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9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2" name="Google Shape;1672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3" name="Google Shape;1673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4" name="Google Shape;1674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5" name="Google Shape;1675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6" name="Google Shape;1676;p9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9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1" name="Google Shape;1681;p9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2" name="Google Shape;1682;p9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3" name="Google Shape;1683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9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5" name="Google Shape;1685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9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9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94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9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9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3" name="Google Shape;1693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4" name="Google Shape;169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5" name="Google Shape;1695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6" name="Google Shape;1696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7" name="Google Shape;1697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8" name="Google Shape;1698;p9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9" name="Google Shape;1699;p9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9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9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9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9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4" name="Google Shape;1704;p9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5" name="Google Shape;1705;p9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9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07" name="Google Shape;1707;p9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9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9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9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9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9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5" name="Google Shape;1715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6" name="Google Shape;1716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7" name="Google Shape;1717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8" name="Google Shape;1718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9" name="Google Shape;1719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0" name="Google Shape;1720;p9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1" name="Google Shape;1721;p9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9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9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9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5" name="Google Shape;1725;p9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6" name="Google Shape;1726;p9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9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9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9" name="Google Shape;1729;p9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9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9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9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96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38" name="Google Shape;1738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9" name="Google Shape;1739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0" name="Google Shape;1740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1" name="Google Shape;1741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2" name="Google Shape;1742;p9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3" name="Google Shape;1743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9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9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0" name="Google Shape;1750;p9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1" name="Google Shape;1751;p9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9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3" name="Google Shape;1753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9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9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9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3" name="Google Shape;176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4" name="Google Shape;1764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5" name="Google Shape;1765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6" name="Google Shape;1766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7" name="Google Shape;1767;p9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8" name="Google Shape;1768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9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9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5" name="Google Shape;1775;p9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6" name="Google Shape;1776;p9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9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78" name="Google Shape;1778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9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8" name="Google Shape;1788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9" name="Google Shape;1789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0" name="Google Shape;1790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1" name="Google Shape;1791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2" name="Google Shape;1792;p9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3" name="Google Shape;1793;p9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9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9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9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9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9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9" name="Google Shape;1799;p9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9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9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2" name="Google Shape;1802;p9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03" name="Google Shape;1803;p9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9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9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9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99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99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0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3" name="Google Shape;1813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4" name="Google Shape;1814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5" name="Google Shape;1815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6" name="Google Shape;1816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7" name="Google Shape;1817;p10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10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10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0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0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0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10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10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5" name="Google Shape;1825;p10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6" name="Google Shape;1826;p10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7" name="Google Shape;1827;p10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28" name="Google Shape;1828;p10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100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100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100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100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100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7" name="Google Shape;1837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38" name="Google Shape;1838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9" name="Google Shape;1839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40" name="Google Shape;1840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1" name="Google Shape;1841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10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3" name="Google Shape;1843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0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5" name="Google Shape;1845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0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7" name="Google Shape;1847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10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9" name="Google Shape;1849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0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0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3" name="Google Shape;1853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10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55" name="Google Shape;1855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10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101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101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5" name="Google Shape;1865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6" name="Google Shape;186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7" name="Google Shape;1867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8" name="Google Shape;1868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9" name="Google Shape;1869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0" name="Google Shape;1870;p10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1" name="Google Shape;1871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10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3" name="Google Shape;1873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10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5" name="Google Shape;1875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10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7" name="Google Shape;1877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0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0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1" name="Google Shape;1881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0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83" name="Google Shape;1883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3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0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9.xml"/><Relationship Id="rId42" Type="http://schemas.openxmlformats.org/officeDocument/2006/relationships/slideLayout" Target="../slideLayouts/slideLayout101.xml"/><Relationship Id="rId4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03.xml"/><Relationship Id="rId43" Type="http://schemas.openxmlformats.org/officeDocument/2006/relationships/slideLayout" Target="../slideLayouts/slideLayout102.xml"/><Relationship Id="rId46" Type="http://schemas.openxmlformats.org/officeDocument/2006/relationships/slideLayout" Target="../slideLayouts/slideLayout105.xml"/><Relationship Id="rId45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48" Type="http://schemas.openxmlformats.org/officeDocument/2006/relationships/slideLayout" Target="../slideLayouts/slideLayout107.xml"/><Relationship Id="rId47" Type="http://schemas.openxmlformats.org/officeDocument/2006/relationships/slideLayout" Target="../slideLayouts/slideLayout106.xml"/><Relationship Id="rId49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4.xml"/><Relationship Id="rId34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98.xml"/><Relationship Id="rId38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88.xml"/><Relationship Id="rId51" Type="http://schemas.openxmlformats.org/officeDocument/2006/relationships/theme" Target="../theme/theme5.xml"/><Relationship Id="rId50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77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9.xml"/><Relationship Id="rId42" Type="http://schemas.openxmlformats.org/officeDocument/2006/relationships/slideLayout" Target="../slideLayouts/slideLayout151.xml"/><Relationship Id="rId41" Type="http://schemas.openxmlformats.org/officeDocument/2006/relationships/slideLayout" Target="../slideLayouts/slideLayout150.xml"/><Relationship Id="rId44" Type="http://schemas.openxmlformats.org/officeDocument/2006/relationships/slideLayout" Target="../slideLayouts/slideLayout153.xml"/><Relationship Id="rId43" Type="http://schemas.openxmlformats.org/officeDocument/2006/relationships/slideLayout" Target="../slideLayouts/slideLayout152.xml"/><Relationship Id="rId46" Type="http://schemas.openxmlformats.org/officeDocument/2006/relationships/slideLayout" Target="../slideLayouts/slideLayout155.xml"/><Relationship Id="rId45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48" Type="http://schemas.openxmlformats.org/officeDocument/2006/relationships/slideLayout" Target="../slideLayouts/slideLayout157.xml"/><Relationship Id="rId47" Type="http://schemas.openxmlformats.org/officeDocument/2006/relationships/slideLayout" Target="../slideLayouts/slideLayout156.xml"/><Relationship Id="rId49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40.xml"/><Relationship Id="rId30" Type="http://schemas.openxmlformats.org/officeDocument/2006/relationships/slideLayout" Target="../slideLayouts/slideLayout139.xml"/><Relationship Id="rId33" Type="http://schemas.openxmlformats.org/officeDocument/2006/relationships/slideLayout" Target="../slideLayouts/slideLayout142.xml"/><Relationship Id="rId32" Type="http://schemas.openxmlformats.org/officeDocument/2006/relationships/slideLayout" Target="../slideLayouts/slideLayout141.xml"/><Relationship Id="rId35" Type="http://schemas.openxmlformats.org/officeDocument/2006/relationships/slideLayout" Target="../slideLayouts/slideLayout144.xml"/><Relationship Id="rId34" Type="http://schemas.openxmlformats.org/officeDocument/2006/relationships/slideLayout" Target="../slideLayouts/slideLayout143.xml"/><Relationship Id="rId37" Type="http://schemas.openxmlformats.org/officeDocument/2006/relationships/slideLayout" Target="../slideLayouts/slideLayout146.xml"/><Relationship Id="rId36" Type="http://schemas.openxmlformats.org/officeDocument/2006/relationships/slideLayout" Target="../slideLayouts/slideLayout145.xml"/><Relationship Id="rId39" Type="http://schemas.openxmlformats.org/officeDocument/2006/relationships/slideLayout" Target="../slideLayouts/slideLayout148.xml"/><Relationship Id="rId38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29.xml"/><Relationship Id="rId22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33.xml"/><Relationship Id="rId23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35.xml"/><Relationship Id="rId25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38.xml"/><Relationship Id="rId51" Type="http://schemas.openxmlformats.org/officeDocument/2006/relationships/theme" Target="../theme/theme2.xml"/><Relationship Id="rId50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25.xml"/><Relationship Id="rId19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6" name="Google Shape;1016;p52"/>
          <p:cNvCxnSpPr/>
          <p:nvPr/>
        </p:nvCxnSpPr>
        <p:spPr>
          <a:xfrm>
            <a:off x="285750" y="649706"/>
            <a:ext cx="857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7" name="Google Shape;1017;p52"/>
          <p:cNvCxnSpPr/>
          <p:nvPr/>
        </p:nvCxnSpPr>
        <p:spPr>
          <a:xfrm>
            <a:off x="285750" y="4923557"/>
            <a:ext cx="8572500" cy="0"/>
          </a:xfrm>
          <a:prstGeom prst="straightConnector1">
            <a:avLst/>
          </a:prstGeom>
          <a:noFill/>
          <a:ln cap="flat" cmpd="sng" w="9525">
            <a:solidFill>
              <a:srgbClr val="9AA5B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8" name="Google Shape;1018;p52"/>
          <p:cNvSpPr txBox="1"/>
          <p:nvPr>
            <p:ph idx="12" type="sldNum"/>
          </p:nvPr>
        </p:nvSpPr>
        <p:spPr>
          <a:xfrm>
            <a:off x="6457950" y="4923557"/>
            <a:ext cx="2400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8" r:id="rId32"/>
    <p:sldLayoutId id="2147483739" r:id="rId33"/>
    <p:sldLayoutId id="2147483740" r:id="rId34"/>
    <p:sldLayoutId id="2147483741" r:id="rId35"/>
    <p:sldLayoutId id="2147483742" r:id="rId36"/>
    <p:sldLayoutId id="2147483743" r:id="rId37"/>
    <p:sldLayoutId id="2147483744" r:id="rId38"/>
    <p:sldLayoutId id="2147483745" r:id="rId39"/>
    <p:sldLayoutId id="2147483746" r:id="rId40"/>
    <p:sldLayoutId id="2147483747" r:id="rId41"/>
    <p:sldLayoutId id="2147483748" r:id="rId42"/>
    <p:sldLayoutId id="2147483749" r:id="rId43"/>
    <p:sldLayoutId id="2147483750" r:id="rId44"/>
    <p:sldLayoutId id="2147483751" r:id="rId45"/>
    <p:sldLayoutId id="2147483752" r:id="rId46"/>
    <p:sldLayoutId id="2147483753" r:id="rId47"/>
    <p:sldLayoutId id="2147483754" r:id="rId48"/>
    <p:sldLayoutId id="2147483755" r:id="rId49"/>
    <p:sldLayoutId id="2147483756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  <p:sldLayoutId id="2147483781" r:id="rId25"/>
    <p:sldLayoutId id="2147483782" r:id="rId26"/>
    <p:sldLayoutId id="2147483783" r:id="rId27"/>
    <p:sldLayoutId id="2147483784" r:id="rId28"/>
    <p:sldLayoutId id="2147483785" r:id="rId29"/>
    <p:sldLayoutId id="2147483786" r:id="rId30"/>
    <p:sldLayoutId id="2147483787" r:id="rId31"/>
    <p:sldLayoutId id="2147483788" r:id="rId32"/>
    <p:sldLayoutId id="2147483789" r:id="rId33"/>
    <p:sldLayoutId id="2147483790" r:id="rId34"/>
    <p:sldLayoutId id="2147483791" r:id="rId35"/>
    <p:sldLayoutId id="2147483792" r:id="rId36"/>
    <p:sldLayoutId id="2147483793" r:id="rId37"/>
    <p:sldLayoutId id="2147483794" r:id="rId38"/>
    <p:sldLayoutId id="2147483795" r:id="rId39"/>
    <p:sldLayoutId id="2147483796" r:id="rId40"/>
    <p:sldLayoutId id="2147483797" r:id="rId41"/>
    <p:sldLayoutId id="2147483798" r:id="rId42"/>
    <p:sldLayoutId id="2147483799" r:id="rId43"/>
    <p:sldLayoutId id="2147483800" r:id="rId44"/>
    <p:sldLayoutId id="2147483801" r:id="rId45"/>
    <p:sldLayoutId id="2147483802" r:id="rId46"/>
    <p:sldLayoutId id="2147483803" r:id="rId47"/>
    <p:sldLayoutId id="2147483804" r:id="rId48"/>
    <p:sldLayoutId id="2147483805" r:id="rId49"/>
    <p:sldLayoutId id="2147483806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wired.com/story/under-armour-myfitnesspal-hack-password-hashing/" TargetMode="External"/><Relationship Id="rId4" Type="http://schemas.openxmlformats.org/officeDocument/2006/relationships/hyperlink" Target="https://www.reuters.com/article/us-uber-databreach-idUSKCN1M62AJ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p16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 Day 1</a:t>
            </a:r>
            <a:endParaRPr/>
          </a:p>
        </p:txBody>
      </p:sp>
      <p:sp>
        <p:nvSpPr>
          <p:cNvPr id="3109" name="Google Shape;3109;p164"/>
          <p:cNvSpPr txBox="1"/>
          <p:nvPr>
            <p:ph idx="2" type="title"/>
          </p:nvPr>
        </p:nvSpPr>
        <p:spPr>
          <a:xfrm>
            <a:off x="269225" y="1828800"/>
            <a:ext cx="86004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Incident Response</a:t>
            </a:r>
            <a:endParaRPr/>
          </a:p>
        </p:txBody>
      </p:sp>
      <p:sp>
        <p:nvSpPr>
          <p:cNvPr id="3110" name="Google Shape;3110;p16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9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p1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Security </a:t>
            </a:r>
            <a:r>
              <a:rPr lang="en">
                <a:solidFill>
                  <a:schemeClr val="dk1"/>
                </a:solidFill>
              </a:rPr>
              <a:t>Operations Center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1" name="Google Shape;3231;p173"/>
          <p:cNvSpPr txBox="1"/>
          <p:nvPr>
            <p:ph idx="3" type="body"/>
          </p:nvPr>
        </p:nvSpPr>
        <p:spPr>
          <a:xfrm>
            <a:off x="0" y="833575"/>
            <a:ext cx="8997300" cy="3675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An organization's </a:t>
            </a:r>
            <a:r>
              <a:rPr b="1" lang="en" sz="1800">
                <a:solidFill>
                  <a:schemeClr val="dk1"/>
                </a:solidFill>
              </a:rPr>
              <a:t>Incident Response Team</a:t>
            </a:r>
            <a:r>
              <a:rPr lang="en" sz="1800">
                <a:solidFill>
                  <a:schemeClr val="dk1"/>
                </a:solidFill>
              </a:rPr>
              <a:t> is the first responder to a security incident.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2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They are in charge of setting up and implementing response plans that we will be covering today.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team often has their own operating location called a </a:t>
            </a:r>
            <a:r>
              <a:rPr b="1" lang="en" sz="1800">
                <a:solidFill>
                  <a:schemeClr val="dk1"/>
                </a:solidFill>
              </a:rPr>
              <a:t>Security Operations Center (SOC).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32" name="Google Shape;3232;p1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3" name="Google Shape;3233;p1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Google Slides Template</a:t>
            </a:r>
            <a:endParaRPr/>
          </a:p>
        </p:txBody>
      </p:sp>
      <p:pic>
        <p:nvPicPr>
          <p:cNvPr id="3234" name="Google Shape;3234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674" y="2740287"/>
            <a:ext cx="3868923" cy="20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8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SOC Team Tier Structure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1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Security operation centers commonly have a three tier structure of analysts:</a:t>
            </a:r>
            <a:endParaRPr/>
          </a:p>
        </p:txBody>
      </p:sp>
      <p:sp>
        <p:nvSpPr>
          <p:cNvPr id="3241" name="Google Shape;3241;p1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2" name="Google Shape;3242;p1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174"/>
          <p:cNvSpPr/>
          <p:nvPr/>
        </p:nvSpPr>
        <p:spPr>
          <a:xfrm>
            <a:off x="424550" y="1164100"/>
            <a:ext cx="2351400" cy="361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Tier 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44" name="Google Shape;3244;p174"/>
          <p:cNvSpPr/>
          <p:nvPr/>
        </p:nvSpPr>
        <p:spPr>
          <a:xfrm>
            <a:off x="5608200" y="1164100"/>
            <a:ext cx="2351400" cy="3612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Tier 3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45" name="Google Shape;3245;p174"/>
          <p:cNvSpPr/>
          <p:nvPr/>
        </p:nvSpPr>
        <p:spPr>
          <a:xfrm>
            <a:off x="3016375" y="1164100"/>
            <a:ext cx="2351400" cy="3612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Tier 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46" name="Google Shape;3246;p174"/>
          <p:cNvSpPr txBox="1"/>
          <p:nvPr/>
        </p:nvSpPr>
        <p:spPr>
          <a:xfrm>
            <a:off x="424550" y="1603450"/>
            <a:ext cx="2351400" cy="3143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Tier 1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“Junior” 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analysts are the first responders and the first line of defense.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They are in charge of monitoring alerts and verifying that they are not false positives before escalating to Tier 2. 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They follow pre-planned procedures,  perform an initial investigation, solve simple incidents and escalate as needed.</a:t>
            </a:r>
            <a:endParaRPr sz="1200"/>
          </a:p>
        </p:txBody>
      </p:sp>
      <p:sp>
        <p:nvSpPr>
          <p:cNvPr id="3247" name="Google Shape;3247;p174"/>
          <p:cNvSpPr txBox="1"/>
          <p:nvPr/>
        </p:nvSpPr>
        <p:spPr>
          <a:xfrm>
            <a:off x="3016375" y="1603450"/>
            <a:ext cx="2351400" cy="3143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Tier 2</a:t>
            </a: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analysts are the first 'escalation' point for the Tier 1 Analysts. 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In other words, they help get past any blockers that the Tier 1 analyst may have.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They will go off the path of written procedures if necessary.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They support Tier 3 as well as  monitor and creates procedures for Tier 1.</a:t>
            </a:r>
            <a:endParaRPr sz="12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8" name="Google Shape;3248;p174"/>
          <p:cNvSpPr txBox="1"/>
          <p:nvPr/>
        </p:nvSpPr>
        <p:spPr>
          <a:xfrm>
            <a:off x="5608200" y="1649008"/>
            <a:ext cx="2351400" cy="3143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Tier 3 </a:t>
            </a:r>
            <a:r>
              <a:rPr lang="en" sz="125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analysts are the second point of escalation and can provide a forensic / deep investigative role. </a:t>
            </a:r>
            <a:endParaRPr sz="125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Tier 3 often owns the tools used by the IR team. </a:t>
            </a:r>
            <a:endParaRPr sz="125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They oversee complex incidents and mentor/monitor the performances of lower tiers.</a:t>
            </a:r>
            <a:endParaRPr sz="125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2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Google Shape;3253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SOC Team Tier Structure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SOC Managers and Incident Handlers are also included as part of the SOC team. </a:t>
            </a:r>
            <a:endParaRPr/>
          </a:p>
        </p:txBody>
      </p:sp>
      <p:sp>
        <p:nvSpPr>
          <p:cNvPr id="3255" name="Google Shape;3255;p1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6" name="Google Shape;3256;p1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175"/>
          <p:cNvSpPr txBox="1"/>
          <p:nvPr/>
        </p:nvSpPr>
        <p:spPr>
          <a:xfrm>
            <a:off x="424550" y="1040775"/>
            <a:ext cx="8183100" cy="3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SOC Managers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can perform all Tier 3 duties, as well as manage the whole team and provide Human Resources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responsibilities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for growing and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maintaining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a team.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Incident Handlers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function as project managers for complex incidents ensuring that technical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investigators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have all the resources they need.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Tier 1 Analyst is an entry-level role that can serve as a good starting point for students who want to pursue this career path.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Vs. Response</a:t>
            </a:r>
            <a:endParaRPr/>
          </a:p>
        </p:txBody>
      </p:sp>
      <p:sp>
        <p:nvSpPr>
          <p:cNvPr id="3263" name="Google Shape;3263;p1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“</a:t>
            </a:r>
            <a:r>
              <a:rPr b="1" lang="en"/>
              <a:t>philosophical</a:t>
            </a:r>
            <a:r>
              <a:rPr b="1" lang="en"/>
              <a:t>” debate regarding Security Monitoring and Incident </a:t>
            </a:r>
            <a:r>
              <a:rPr b="1" lang="en"/>
              <a:t>Response:</a:t>
            </a:r>
            <a:endParaRPr b="1"/>
          </a:p>
        </p:txBody>
      </p:sp>
      <p:sp>
        <p:nvSpPr>
          <p:cNvPr id="3264" name="Google Shape;3264;p1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5" name="Google Shape;3265;p1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6" name="Google Shape;3266;p17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Some companies separate monitoring and responding into two </a:t>
            </a:r>
            <a:r>
              <a:rPr lang="en" sz="1600"/>
              <a:t>different</a:t>
            </a:r>
            <a:r>
              <a:rPr lang="en" sz="1600"/>
              <a:t> teams.</a:t>
            </a:r>
            <a:endParaRPr sz="1600"/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the monitoring team notices a problem, they will </a:t>
            </a:r>
            <a:r>
              <a:rPr lang="en" sz="1600"/>
              <a:t>escalate</a:t>
            </a:r>
            <a:r>
              <a:rPr lang="en" sz="1600"/>
              <a:t> the issue to another team. </a:t>
            </a:r>
            <a:endParaRPr sz="16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Other </a:t>
            </a:r>
            <a:r>
              <a:rPr lang="en" sz="1600"/>
              <a:t>companies</a:t>
            </a:r>
            <a:r>
              <a:rPr lang="en" sz="1600"/>
              <a:t> have only one team that provides both the monitoring and responding.</a:t>
            </a:r>
            <a:endParaRPr sz="1600"/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Monitoring Team watches activity occur over the wire while the response team investigates and mitigates suspicious activity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Regardless of how many team there are, they only monitor systems that provide alerts, such as SIEMs. </a:t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Setting up and </a:t>
            </a:r>
            <a:r>
              <a:rPr lang="en" sz="1600"/>
              <a:t>maintaining</a:t>
            </a:r>
            <a:r>
              <a:rPr lang="en" sz="1600"/>
              <a:t> these systems are usually completed by a different team like </a:t>
            </a:r>
            <a:r>
              <a:rPr b="1" lang="en" sz="1600"/>
              <a:t>Security Engineering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177"/>
          <p:cNvSpPr txBox="1"/>
          <p:nvPr>
            <p:ph idx="2" type="subTitle"/>
          </p:nvPr>
        </p:nvSpPr>
        <p:spPr>
          <a:xfrm>
            <a:off x="360947" y="739942"/>
            <a:ext cx="858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Remember this chart for the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beginning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of the course?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2" name="Google Shape;3272;p177"/>
          <p:cNvSpPr txBox="1"/>
          <p:nvPr>
            <p:ph type="ctrTitle"/>
          </p:nvPr>
        </p:nvSpPr>
        <p:spPr>
          <a:xfrm>
            <a:off x="360947" y="228450"/>
            <a:ext cx="8572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Why We Care about IR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73" name="Google Shape;3273;p177"/>
          <p:cNvGraphicFramePr/>
          <p:nvPr/>
        </p:nvGraphicFramePr>
        <p:xfrm>
          <a:off x="427505" y="130891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{1F73C8F0-4432-4558-B5F1-93F2D9CA8068}</a:tableStyleId>
              </a:tblPr>
              <a:tblGrid>
                <a:gridCol w="2072250"/>
                <a:gridCol w="2072250"/>
                <a:gridCol w="2072250"/>
                <a:gridCol w="2072250"/>
              </a:tblGrid>
              <a:tr h="369975">
                <a:tc grid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Sample (Entry-Level) Cybersecurity Titles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</a:tr>
              <a:tr h="505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Analyst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Operations Center (SOC)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Systems Engineer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05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 Threat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 Defense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Incident Response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Intelligence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05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Assurance Technician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Risk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Forensics Investigator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Systems Administrator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05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Engineer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Auditor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Application Security Engineer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Tester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05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Analyst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Systems Security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Specialist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Engineer</a:t>
                      </a:r>
                      <a:b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Application Security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3274" name="Google Shape;3274;p177"/>
          <p:cNvSpPr txBox="1"/>
          <p:nvPr>
            <p:ph idx="12" type="sldNum"/>
          </p:nvPr>
        </p:nvSpPr>
        <p:spPr>
          <a:xfrm>
            <a:off x="6457950" y="4923557"/>
            <a:ext cx="2400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8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p178"/>
          <p:cNvSpPr txBox="1"/>
          <p:nvPr>
            <p:ph idx="2" type="subTitle"/>
          </p:nvPr>
        </p:nvSpPr>
        <p:spPr>
          <a:xfrm>
            <a:off x="360947" y="739942"/>
            <a:ext cx="858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Incident Response is a great stepping stone or entry-level role in the cybersecurity field.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80" name="Google Shape;3280;p178"/>
          <p:cNvSpPr txBox="1"/>
          <p:nvPr>
            <p:ph type="ctrTitle"/>
          </p:nvPr>
        </p:nvSpPr>
        <p:spPr>
          <a:xfrm>
            <a:off x="360947" y="228450"/>
            <a:ext cx="8572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Incident Response and SOC Professional Context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81" name="Google Shape;3281;p178"/>
          <p:cNvGraphicFramePr/>
          <p:nvPr/>
        </p:nvGraphicFramePr>
        <p:xfrm>
          <a:off x="427505" y="130891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{1F73C8F0-4432-4558-B5F1-93F2D9CA8068}</a:tableStyleId>
              </a:tblPr>
              <a:tblGrid>
                <a:gridCol w="2072250"/>
                <a:gridCol w="2072250"/>
                <a:gridCol w="2072250"/>
                <a:gridCol w="2072250"/>
              </a:tblGrid>
              <a:tr h="369975">
                <a:tc grid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Sample (Entry-Level) Cybersecurity Titles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</a:tr>
              <a:tr h="505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Analyst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Operations Center (SOC)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49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Systems Engineer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5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 Threat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49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 Defense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49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Incident Response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49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Intelligence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493"/>
                    </a:solidFill>
                  </a:tcPr>
                </a:tc>
              </a:tr>
              <a:tr h="505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Assurance Technician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Risk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Forensics Investigator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49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Systems Administrator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05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Engineer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Auditor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Application Security Engineer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Tester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05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Analyst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Systems Security Analyst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Specialist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Engineer</a:t>
                      </a:r>
                      <a:b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Application Security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300" marB="34300" marR="68600" marL="68600" anchor="ctr">
                    <a:lnL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AA5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3282" name="Google Shape;3282;p178"/>
          <p:cNvSpPr txBox="1"/>
          <p:nvPr>
            <p:ph idx="12" type="sldNum"/>
          </p:nvPr>
        </p:nvSpPr>
        <p:spPr>
          <a:xfrm>
            <a:off x="6457950" y="4923557"/>
            <a:ext cx="2400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3" name="Google Shape;3283;p178"/>
          <p:cNvSpPr txBox="1"/>
          <p:nvPr>
            <p:ph idx="2" type="subTitle"/>
          </p:nvPr>
        </p:nvSpPr>
        <p:spPr>
          <a:xfrm>
            <a:off x="427497" y="4467617"/>
            <a:ext cx="858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Incident response and SOC consume a large percentage of an organization’s security budget.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7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p179"/>
          <p:cNvSpPr txBox="1"/>
          <p:nvPr>
            <p:ph type="title"/>
          </p:nvPr>
        </p:nvSpPr>
        <p:spPr>
          <a:xfrm>
            <a:off x="182100" y="2159475"/>
            <a:ext cx="85953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 Plans</a:t>
            </a:r>
            <a:endParaRPr/>
          </a:p>
        </p:txBody>
      </p:sp>
      <p:sp>
        <p:nvSpPr>
          <p:cNvPr id="3289" name="Google Shape;3289;p1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0" name="Google Shape;3290;p17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1" name="Google Shape;3291;p1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1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a Plan in Place </a:t>
            </a:r>
            <a:endParaRPr/>
          </a:p>
        </p:txBody>
      </p:sp>
      <p:sp>
        <p:nvSpPr>
          <p:cNvPr id="3297" name="Google Shape;3297;p1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any incident or a response occurs, there needs to be a </a:t>
            </a:r>
            <a:r>
              <a:rPr b="1" lang="en"/>
              <a:t>plan</a:t>
            </a:r>
            <a:r>
              <a:rPr lang="en"/>
              <a:t>. </a:t>
            </a:r>
            <a:endParaRPr/>
          </a:p>
        </p:txBody>
      </p:sp>
      <p:sp>
        <p:nvSpPr>
          <p:cNvPr id="3298" name="Google Shape;3298;p1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9" name="Google Shape;3299;p1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0" name="Google Shape;3300;p180"/>
          <p:cNvSpPr txBox="1"/>
          <p:nvPr>
            <p:ph idx="3" type="body"/>
          </p:nvPr>
        </p:nvSpPr>
        <p:spPr>
          <a:xfrm>
            <a:off x="0" y="1183050"/>
            <a:ext cx="9144000" cy="373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Every company should have a plan that documents exactly when to respond, what to do, how to do it, and who is in charge. The following terms are parts of the planning process: </a:t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Incident Response Plan: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 formal, high-level document detailing how the organization will respond to incidents.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Response Procedure: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Step-by-step workflow of a response. Often organized as a flow chart. This is the document that a junior analysts would follow when responding to events.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a Plan in Place (cont.) </a:t>
            </a:r>
            <a:endParaRPr/>
          </a:p>
        </p:txBody>
      </p:sp>
      <p:sp>
        <p:nvSpPr>
          <p:cNvPr id="3306" name="Google Shape;3306;p1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7" name="Google Shape;3307;p1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181"/>
          <p:cNvSpPr txBox="1"/>
          <p:nvPr>
            <p:ph idx="3" type="body"/>
          </p:nvPr>
        </p:nvSpPr>
        <p:spPr>
          <a:xfrm>
            <a:off x="0" y="787325"/>
            <a:ext cx="9144000" cy="3875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Response Playbook: 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collection of procedures for a given type of incident. Often segmented into various procedures under different aspects of a response: Detect &amp; Analyze; Eradicate &amp; Recover; Post-Incident, etc.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Post-Incident Report: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Overview of analysts’ findings and specific actions taken against the incidents.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Tabletop exercise: 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common exercise or drill in which a security team will discuss the detailed steps of responding to any given incident scenario.  </a:t>
            </a:r>
            <a:endParaRPr b="1"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2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p1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Simple and Complex Incidents</a:t>
            </a:r>
            <a:endParaRPr/>
          </a:p>
        </p:txBody>
      </p:sp>
      <p:sp>
        <p:nvSpPr>
          <p:cNvPr id="3314" name="Google Shape;3314;p1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5" name="Google Shape;3315;p1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182"/>
          <p:cNvSpPr txBox="1"/>
          <p:nvPr/>
        </p:nvSpPr>
        <p:spPr>
          <a:xfrm>
            <a:off x="264525" y="685800"/>
            <a:ext cx="86052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Incidents will vary in complexity:</a:t>
            </a:r>
            <a:endParaRPr/>
          </a:p>
        </p:txBody>
      </p:sp>
      <p:graphicFrame>
        <p:nvGraphicFramePr>
          <p:cNvPr id="3317" name="Google Shape;3317;p182"/>
          <p:cNvGraphicFramePr/>
          <p:nvPr/>
        </p:nvGraphicFramePr>
        <p:xfrm>
          <a:off x="493650" y="13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{9601A4DC-627A-4501-9551-106D02B01920}</a:tableStyleId>
              </a:tblPr>
              <a:tblGrid>
                <a:gridCol w="3962375"/>
                <a:gridCol w="3962375"/>
              </a:tblGrid>
              <a:tr h="539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Simple Incidents</a:t>
                      </a:r>
                      <a:endParaRPr sz="2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Complex Incidents</a:t>
                      </a:r>
                      <a:endParaRPr sz="2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116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4292E"/>
                          </a:solidFill>
                          <a:highlight>
                            <a:srgbClr val="EFEFE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Simple incidents are usually opportunistic attacks that can be solved by junior analysts.</a:t>
                      </a:r>
                      <a:endParaRPr sz="1600">
                        <a:highlight>
                          <a:srgbClr val="EFEFE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4292E"/>
                          </a:solidFill>
                          <a:highlight>
                            <a:srgbClr val="EFEFE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 a more coordinated effort and have a higher severity. Usually involves multiple IR team members and / or multiple IT teams. </a:t>
                      </a:r>
                      <a:endParaRPr sz="1600">
                        <a:highlight>
                          <a:srgbClr val="EFEFE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91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4292E"/>
                          </a:solidFill>
                          <a:highlight>
                            <a:srgbClr val="EFEFE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Examples include phishing attacks and malware downloads.</a:t>
                      </a:r>
                      <a:endParaRPr sz="1600">
                        <a:highlight>
                          <a:srgbClr val="EFEFE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4292E"/>
                          </a:solidFill>
                          <a:highlight>
                            <a:srgbClr val="EFEFE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Examples include attacks that affects multiple employees and/or servers.</a:t>
                      </a:r>
                      <a:endParaRPr sz="1600">
                        <a:highlight>
                          <a:srgbClr val="EFEFE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3318" name="Google Shape;3318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4020200"/>
            <a:ext cx="726048" cy="726048"/>
          </a:xfrm>
          <a:prstGeom prst="rect">
            <a:avLst/>
          </a:prstGeom>
          <a:noFill/>
          <a:ln>
            <a:noFill/>
          </a:ln>
        </p:spPr>
      </p:pic>
      <p:sp>
        <p:nvSpPr>
          <p:cNvPr id="3319" name="Google Shape;3319;p182"/>
          <p:cNvSpPr txBox="1"/>
          <p:nvPr/>
        </p:nvSpPr>
        <p:spPr>
          <a:xfrm>
            <a:off x="1800250" y="3960000"/>
            <a:ext cx="60813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in</a:t>
            </a: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cident responder </a:t>
            </a: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are not expected to be</a:t>
            </a: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an expert at everything. It is very common to call in specific expertise to assist in the response effort.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4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3116" name="Google Shape;3116;p1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3117" name="Google Shape;3117;p1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8" name="Google Shape;3118;p1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165"/>
          <p:cNvSpPr txBox="1"/>
          <p:nvPr>
            <p:ph idx="3" type="body"/>
          </p:nvPr>
        </p:nvSpPr>
        <p:spPr>
          <a:xfrm>
            <a:off x="0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Define Incident Response and its purpose as it relates to cybersecurity.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Articulate typical Incident Response goals.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Define the purpose of a security operations center (SOC). 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Evaluate whether or not to outsource an SOC depending on the specific needs of a company. </a:t>
            </a:r>
            <a:endParaRPr sz="1800"/>
          </a:p>
        </p:txBody>
      </p:sp>
      <p:sp>
        <p:nvSpPr>
          <p:cNvPr id="3120" name="Google Shape;3120;p165"/>
          <p:cNvSpPr/>
          <p:nvPr/>
        </p:nvSpPr>
        <p:spPr>
          <a:xfrm>
            <a:off x="416025" y="1238550"/>
            <a:ext cx="355500" cy="3555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165"/>
          <p:cNvSpPr/>
          <p:nvPr/>
        </p:nvSpPr>
        <p:spPr>
          <a:xfrm>
            <a:off x="416025" y="1791825"/>
            <a:ext cx="355500" cy="3555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165"/>
          <p:cNvSpPr/>
          <p:nvPr/>
        </p:nvSpPr>
        <p:spPr>
          <a:xfrm>
            <a:off x="416025" y="2345100"/>
            <a:ext cx="355500" cy="3555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3" name="Google Shape;3123;p165"/>
          <p:cNvSpPr/>
          <p:nvPr/>
        </p:nvSpPr>
        <p:spPr>
          <a:xfrm>
            <a:off x="416025" y="2917600"/>
            <a:ext cx="355500" cy="3555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1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 Example </a:t>
            </a:r>
            <a:endParaRPr/>
          </a:p>
        </p:txBody>
      </p:sp>
      <p:sp>
        <p:nvSpPr>
          <p:cNvPr id="3325" name="Google Shape;3325;p1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These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are questions an IR plan should answer for a production web server incident: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26" name="Google Shape;3326;p1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7" name="Google Shape;3327;p1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8" name="Google Shape;3328;p183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Do you immediately take the server offline and send a notification?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Who makes the decision to shut it down?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Do you need management approval to shut systems down?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Who needs to be notified?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Will it affect company revenue or customer experience?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At what point do you involve the Public Relations department?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At what point do you involve the legal team?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Who communicates the issue with the executive team?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2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p1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 Planning</a:t>
            </a:r>
            <a:endParaRPr/>
          </a:p>
        </p:txBody>
      </p:sp>
      <p:sp>
        <p:nvSpPr>
          <p:cNvPr id="3334" name="Google Shape;3334;p1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different technical teams may be involved in the process: </a:t>
            </a:r>
            <a:endParaRPr/>
          </a:p>
        </p:txBody>
      </p:sp>
      <p:sp>
        <p:nvSpPr>
          <p:cNvPr id="3335" name="Google Shape;3335;p1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6" name="Google Shape;3336;p1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7" name="Google Shape;3337;p18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IR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Security Engineering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Security</a:t>
            </a:r>
            <a:r>
              <a:rPr lang="en" sz="1800"/>
              <a:t> Management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Security Compliance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Technical Staff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Legal, Human Resources and Public Relations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Law Enforcement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 Plan</a:t>
            </a:r>
            <a:endParaRPr/>
          </a:p>
        </p:txBody>
      </p:sp>
      <p:sp>
        <p:nvSpPr>
          <p:cNvPr id="3343" name="Google Shape;3343;p1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After the plan is in place...</a:t>
            </a:r>
            <a:endParaRPr i="1"/>
          </a:p>
        </p:txBody>
      </p:sp>
      <p:sp>
        <p:nvSpPr>
          <p:cNvPr id="3344" name="Google Shape;3344;p1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5" name="Google Shape;3345;p1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6" name="Google Shape;3346;p18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Security teams should have </a:t>
            </a:r>
            <a:r>
              <a:rPr b="1" lang="en" sz="1800">
                <a:solidFill>
                  <a:srgbClr val="0B5394"/>
                </a:solidFill>
              </a:rPr>
              <a:t>regular, scheduled exercises</a:t>
            </a:r>
            <a:r>
              <a:rPr lang="en" sz="1800"/>
              <a:t> to test response plans efficiency on non-production systems.</a:t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Organizations should also have regular </a:t>
            </a:r>
            <a:r>
              <a:rPr b="1" lang="en" sz="1800">
                <a:solidFill>
                  <a:srgbClr val="351C75"/>
                </a:solidFill>
              </a:rPr>
              <a:t>tabletop exercises</a:t>
            </a:r>
            <a:r>
              <a:rPr lang="en" sz="1800"/>
              <a:t> throughout the year. With each incident and exercise, the response should be evaluated and documented.</a:t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ability to effectively execute a plan and make these decisions can be critical to a company's </a:t>
            </a:r>
            <a:r>
              <a:rPr b="1" lang="en" sz="1800">
                <a:solidFill>
                  <a:srgbClr val="85200C"/>
                </a:solidFill>
              </a:rPr>
              <a:t>bottom line</a:t>
            </a:r>
            <a:r>
              <a:rPr lang="en" sz="1800"/>
              <a:t>.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1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UnderArmour vs. Uber</a:t>
            </a:r>
            <a:endParaRPr/>
          </a:p>
        </p:txBody>
      </p:sp>
      <p:sp>
        <p:nvSpPr>
          <p:cNvPr id="3352" name="Google Shape;3352;p1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ability to effectively execute a plan and make these decisions can be critical to a company's </a:t>
            </a:r>
            <a:r>
              <a:rPr b="1" lang="en">
                <a:solidFill>
                  <a:srgbClr val="85200C"/>
                </a:solidFill>
              </a:rPr>
              <a:t>bottom line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3" name="Google Shape;3353;p1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4" name="Google Shape;3354;p1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5" name="Google Shape;3355;p186"/>
          <p:cNvSpPr txBox="1"/>
          <p:nvPr>
            <p:ph idx="3" type="body"/>
          </p:nvPr>
        </p:nvSpPr>
        <p:spPr>
          <a:xfrm>
            <a:off x="175" y="1668775"/>
            <a:ext cx="9144000" cy="3237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366D6"/>
                </a:solidFill>
                <a:hlinkClick r:id="rId3"/>
              </a:rPr>
              <a:t>UnderArmour</a:t>
            </a:r>
            <a:r>
              <a:rPr lang="en" sz="1800">
                <a:solidFill>
                  <a:srgbClr val="24292E"/>
                </a:solidFill>
              </a:rPr>
              <a:t> </a:t>
            </a:r>
            <a:r>
              <a:rPr lang="en" sz="1800"/>
              <a:t>reported a breach within a week of it </a:t>
            </a:r>
            <a:r>
              <a:rPr lang="en" sz="1800"/>
              <a:t>occurring</a:t>
            </a:r>
            <a:r>
              <a:rPr lang="en" sz="1800"/>
              <a:t>, letting all of their affected users know and mitigating any further damage to their reputation.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366D6"/>
                </a:solidFill>
                <a:hlinkClick r:id="rId4"/>
              </a:rPr>
              <a:t>Uber</a:t>
            </a:r>
            <a:r>
              <a:rPr lang="en" sz="1800"/>
              <a:t>, on the other hand, had to pay $148 million because they tried to cover up a breach.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9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Google Shape;3360;p18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3361" name="Google Shape;3361;p1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2" name="Google Shape;3362;p18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3" name="Google Shape;3363;p187"/>
          <p:cNvSpPr txBox="1"/>
          <p:nvPr>
            <p:ph idx="2" type="title"/>
          </p:nvPr>
        </p:nvSpPr>
        <p:spPr>
          <a:xfrm>
            <a:off x="274350" y="1033750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Interpreting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IR Plans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In this activity, you will compare and contrast four incident response plans from different companies.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7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p1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9" name="Google Shape;3369;p18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0" name="Google Shape;3370;p188"/>
          <p:cNvSpPr txBox="1"/>
          <p:nvPr/>
        </p:nvSpPr>
        <p:spPr>
          <a:xfrm>
            <a:off x="3102000" y="3676850"/>
            <a:ext cx="294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990000"/>
                </a:solidFill>
                <a:latin typeface="Roboto Light"/>
                <a:ea typeface="Roboto Light"/>
                <a:cs typeface="Roboto Light"/>
                <a:sym typeface="Roboto Light"/>
              </a:rPr>
              <a:t>Interpreting IR Plans</a:t>
            </a:r>
            <a:endParaRPr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1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Interpreting IR Plans Review</a:t>
            </a:r>
            <a:endParaRPr/>
          </a:p>
        </p:txBody>
      </p:sp>
      <p:sp>
        <p:nvSpPr>
          <p:cNvPr id="3376" name="Google Shape;3376;p1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type of industry / institution did each organization belong to?</a:t>
            </a:r>
            <a:endParaRPr/>
          </a:p>
        </p:txBody>
      </p:sp>
      <p:sp>
        <p:nvSpPr>
          <p:cNvPr id="3377" name="Google Shape;3377;p1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8" name="Google Shape;3378;p1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9" name="Google Shape;3379;p18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Homeland Security: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Carnegie </a:t>
            </a:r>
            <a:r>
              <a:rPr lang="en" sz="1800"/>
              <a:t>Mellon: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State of Oregon: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Virginia Tech: 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3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p1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Interpreting IR Plans Review</a:t>
            </a:r>
            <a:endParaRPr/>
          </a:p>
        </p:txBody>
      </p:sp>
      <p:sp>
        <p:nvSpPr>
          <p:cNvPr id="3385" name="Google Shape;3385;p1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type of industry / institution did each organization belong to?</a:t>
            </a:r>
            <a:endParaRPr/>
          </a:p>
        </p:txBody>
      </p:sp>
      <p:sp>
        <p:nvSpPr>
          <p:cNvPr id="3386" name="Google Shape;3386;p1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7" name="Google Shape;3387;p1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8" name="Google Shape;3388;p19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Homeland Security: </a:t>
            </a:r>
            <a:r>
              <a:rPr lang="en" sz="1800">
                <a:highlight>
                  <a:srgbClr val="FFFF00"/>
                </a:highlight>
              </a:rPr>
              <a:t>National Government</a:t>
            </a:r>
            <a:endParaRPr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Carnegie Mellon: </a:t>
            </a:r>
            <a:r>
              <a:rPr lang="en" sz="1800">
                <a:highlight>
                  <a:srgbClr val="FFFF00"/>
                </a:highlight>
              </a:rPr>
              <a:t>Private University</a:t>
            </a:r>
            <a:endParaRPr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State of Oregon: </a:t>
            </a:r>
            <a:r>
              <a:rPr lang="en" sz="1800">
                <a:highlight>
                  <a:srgbClr val="FFFF00"/>
                </a:highlight>
              </a:rPr>
              <a:t>State Government</a:t>
            </a:r>
            <a:endParaRPr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Virginia Tech: </a:t>
            </a:r>
            <a:r>
              <a:rPr lang="en" sz="1800">
                <a:highlight>
                  <a:srgbClr val="FFFF00"/>
                </a:highlight>
              </a:rPr>
              <a:t>Public University</a:t>
            </a:r>
            <a:endParaRPr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2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Google Shape;3393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</a:t>
            </a:r>
            <a:r>
              <a:rPr lang="en"/>
              <a:t> IR Plans Review</a:t>
            </a:r>
            <a:endParaRPr/>
          </a:p>
        </p:txBody>
      </p:sp>
      <p:sp>
        <p:nvSpPr>
          <p:cNvPr id="3394" name="Google Shape;3394;p1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sections do most of the documents have in common?</a:t>
            </a:r>
            <a:endParaRPr/>
          </a:p>
        </p:txBody>
      </p:sp>
      <p:sp>
        <p:nvSpPr>
          <p:cNvPr id="3395" name="Google Shape;3395;p1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6" name="Google Shape;3396;p1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1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IR Plans Review</a:t>
            </a:r>
            <a:endParaRPr/>
          </a:p>
        </p:txBody>
      </p:sp>
      <p:sp>
        <p:nvSpPr>
          <p:cNvPr id="3402" name="Google Shape;3402;p1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sections do most of the documents have in common?</a:t>
            </a:r>
            <a:endParaRPr/>
          </a:p>
        </p:txBody>
      </p:sp>
      <p:sp>
        <p:nvSpPr>
          <p:cNvPr id="3403" name="Google Shape;3403;p1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4" name="Google Shape;3404;p1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5" name="Google Shape;3405;p19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00"/>
                </a:highlight>
              </a:rPr>
              <a:t>Introduction, Purpose and Scope</a:t>
            </a:r>
            <a:endParaRPr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00"/>
                </a:highlight>
              </a:rPr>
              <a:t>Authority, Training, and Definitions</a:t>
            </a:r>
            <a:endParaRPr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00"/>
                </a:highlight>
              </a:rPr>
              <a:t>Preparation, Detection and Containment</a:t>
            </a:r>
            <a:endParaRPr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166"/>
          <p:cNvSpPr txBox="1"/>
          <p:nvPr>
            <p:ph type="title"/>
          </p:nvPr>
        </p:nvSpPr>
        <p:spPr>
          <a:xfrm>
            <a:off x="182100" y="1819500"/>
            <a:ext cx="8595300" cy="15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Introduction to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Incident Response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29" name="Google Shape;3129;p1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0" name="Google Shape;3130;p16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1" name="Google Shape;3131;p1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1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IR Plans Review</a:t>
            </a:r>
            <a:endParaRPr/>
          </a:p>
        </p:txBody>
      </p:sp>
      <p:sp>
        <p:nvSpPr>
          <p:cNvPr id="3411" name="Google Shape;3411;p1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there are several common sections amongst the documents, these plans are quite distinct, each with unique topics to fit their specific needs: </a:t>
            </a:r>
            <a:endParaRPr/>
          </a:p>
        </p:txBody>
      </p:sp>
      <p:sp>
        <p:nvSpPr>
          <p:cNvPr id="3412" name="Google Shape;3412;p1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3" name="Google Shape;3413;p1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IR Plans Review</a:t>
            </a:r>
            <a:endParaRPr/>
          </a:p>
        </p:txBody>
      </p:sp>
      <p:sp>
        <p:nvSpPr>
          <p:cNvPr id="3419" name="Google Shape;3419;p1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there are several common sections amongst the documents, these plans are quite distinct, each with unique topics to fit their specific needs: </a:t>
            </a:r>
            <a:endParaRPr/>
          </a:p>
        </p:txBody>
      </p:sp>
      <p:sp>
        <p:nvSpPr>
          <p:cNvPr id="3420" name="Google Shape;3420;p1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1" name="Google Shape;3421;p1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2" name="Google Shape;3422;p194"/>
          <p:cNvSpPr txBox="1"/>
          <p:nvPr>
            <p:ph idx="3" type="body"/>
          </p:nvPr>
        </p:nvSpPr>
        <p:spPr>
          <a:xfrm>
            <a:off x="175" y="1500600"/>
            <a:ext cx="9144000" cy="3405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Themes where content differs for each organization: 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00"/>
                </a:highlight>
              </a:rPr>
              <a:t>Executive Summary, Document Structure, Audience</a:t>
            </a:r>
            <a:endParaRPr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00"/>
                </a:highlight>
              </a:rPr>
              <a:t>Insider Threats, Communications, Private Sector</a:t>
            </a:r>
            <a:endParaRPr sz="1800"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highlight>
                  <a:srgbClr val="FFFF00"/>
                </a:highlight>
              </a:rPr>
              <a:t>Access Control, Forensics, Escalation</a:t>
            </a:r>
            <a:endParaRPr sz="180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p1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IR Plans Review</a:t>
            </a:r>
            <a:endParaRPr/>
          </a:p>
        </p:txBody>
      </p:sp>
      <p:sp>
        <p:nvSpPr>
          <p:cNvPr id="3428" name="Google Shape;3428;p1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find anything particularly interesting or useful? </a:t>
            </a:r>
            <a:endParaRPr/>
          </a:p>
        </p:txBody>
      </p:sp>
      <p:sp>
        <p:nvSpPr>
          <p:cNvPr id="3429" name="Google Shape;3429;p1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0" name="Google Shape;3430;p1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1" name="Google Shape;3431;p19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Answers will vary.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IR Plans Review</a:t>
            </a:r>
            <a:endParaRPr/>
          </a:p>
        </p:txBody>
      </p:sp>
      <p:sp>
        <p:nvSpPr>
          <p:cNvPr id="3437" name="Google Shape;3437;p1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Homeland Security (</a:t>
            </a: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National Government)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3438" name="Google Shape;3438;p1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9" name="Google Shape;3439;p1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0" name="Google Shape;3440;p19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document is meant to be a framework, not a tactical or operational plan.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Many departments follow this plan, including the Department of Justice, the FBI, the NCIJTF, and the DHS.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plan has a “Guiding Principles” section that affected parties should follow.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This plan also distinguishes between “Cyber Incident” and “Significant Cyber Incident”.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4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p1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IR Plans Review</a:t>
            </a:r>
            <a:endParaRPr/>
          </a:p>
        </p:txBody>
      </p:sp>
      <p:sp>
        <p:nvSpPr>
          <p:cNvPr id="3446" name="Google Shape;3446;p1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Carnegie Mellon (Private University)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3447" name="Google Shape;3447;p1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8" name="Google Shape;3448;p1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19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Carnegie Mellon has an entire “office” that is </a:t>
            </a:r>
            <a:r>
              <a:rPr lang="en" sz="1800"/>
              <a:t>responsible for handling this document.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Describes an “Event” as an exception outside normal operations.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Mentions both personally identifiable information and protected health information.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Carnegie Mellon calls their analysts “Incident Response Handlers”. 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3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p1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IR Plans Review</a:t>
            </a:r>
            <a:endParaRPr/>
          </a:p>
        </p:txBody>
      </p:sp>
      <p:sp>
        <p:nvSpPr>
          <p:cNvPr id="3455" name="Google Shape;3455;p1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The State of Oregon (State Government)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3456" name="Google Shape;3456;p1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7" name="Google Shape;3457;p1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8" name="Google Shape;3458;p19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Oregon state plan seems less official than the National plan.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There is a CISO position for the state of Oregon who is responsible for statewide information security.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Oregon also has a </a:t>
            </a:r>
            <a:r>
              <a:rPr lang="en" sz="1800"/>
              <a:t>position</a:t>
            </a:r>
            <a:r>
              <a:rPr lang="en" sz="1800"/>
              <a:t> called an “Incident Commander” that seems to resemble an SOC Analyst role.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Oregon keeps a full-time “Enterprise Security Office” (ESO) on staff </a:t>
            </a:r>
            <a:r>
              <a:rPr lang="en" sz="1800"/>
              <a:t>whose</a:t>
            </a:r>
            <a:r>
              <a:rPr lang="en" sz="1800"/>
              <a:t> primary focus is to analyze, but not detect incidents. 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2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p1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IR Plans Review</a:t>
            </a:r>
            <a:endParaRPr/>
          </a:p>
        </p:txBody>
      </p:sp>
      <p:sp>
        <p:nvSpPr>
          <p:cNvPr id="3464" name="Google Shape;3464;p1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Virginia Tech (Public University)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3465" name="Google Shape;3465;p1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6" name="Google Shape;3466;p1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7" name="Google Shape;3467;p19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VT has a </a:t>
            </a:r>
            <a:r>
              <a:rPr lang="en" sz="1800"/>
              <a:t>checklist</a:t>
            </a:r>
            <a:r>
              <a:rPr lang="en" sz="1800"/>
              <a:t> to follow Incident Handling.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Addresses very specific attacks, like botnet DDoS attacks and ransom attacks. </a:t>
            </a:r>
            <a:endParaRPr sz="1800"/>
          </a:p>
          <a:p>
            <a:pPr indent="-3429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" sz="1800"/>
              <a:t>Includes a chart of the changes that occured to the document. 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20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Playbook</a:t>
            </a:r>
            <a:endParaRPr/>
          </a:p>
        </p:txBody>
      </p:sp>
      <p:sp>
        <p:nvSpPr>
          <p:cNvPr id="3473" name="Google Shape;3473;p2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4" name="Google Shape;3474;p200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5" name="Google Shape;3475;p2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2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Creating a Playbook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81" name="Google Shape;3481;p2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outline should cover each of the following steps:  </a:t>
            </a:r>
            <a:endParaRPr/>
          </a:p>
        </p:txBody>
      </p:sp>
      <p:sp>
        <p:nvSpPr>
          <p:cNvPr id="3482" name="Google Shape;3482;p2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3" name="Google Shape;3483;p2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20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Preparation </a:t>
            </a:r>
            <a:endParaRPr sz="1800"/>
          </a:p>
        </p:txBody>
      </p:sp>
      <p:sp>
        <p:nvSpPr>
          <p:cNvPr id="3485" name="Google Shape;3485;p20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Detection and Analysis</a:t>
            </a:r>
            <a:endParaRPr sz="1800"/>
          </a:p>
        </p:txBody>
      </p:sp>
      <p:sp>
        <p:nvSpPr>
          <p:cNvPr id="3486" name="Google Shape;3486;p20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Containment, </a:t>
            </a:r>
            <a:r>
              <a:rPr lang="en" sz="1800">
                <a:solidFill>
                  <a:srgbClr val="24292E"/>
                </a:solidFill>
              </a:rPr>
              <a:t>Eradication</a:t>
            </a:r>
            <a:r>
              <a:rPr lang="en" sz="1800">
                <a:solidFill>
                  <a:srgbClr val="24292E"/>
                </a:solidFill>
              </a:rPr>
              <a:t> and Recovery</a:t>
            </a:r>
            <a:endParaRPr sz="1800"/>
          </a:p>
        </p:txBody>
      </p:sp>
      <p:sp>
        <p:nvSpPr>
          <p:cNvPr id="3487" name="Google Shape;3487;p20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Post-Incident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p20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3493" name="Google Shape;3493;p2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4" name="Google Shape;3494;p20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20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 </a:t>
            </a:r>
            <a:r>
              <a:rPr b="1"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Creating a Playbook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In this activity, we will create a playbook for a specific scenario and then compare it to the IR plans from the previous exercise.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5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Incident Response</a:t>
            </a:r>
            <a:endParaRPr/>
          </a:p>
        </p:txBody>
      </p:sp>
      <p:sp>
        <p:nvSpPr>
          <p:cNvPr id="3137" name="Google Shape;3137;p1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00"/>
                </a:solidFill>
              </a:rPr>
              <a:t>There are a lot of incidents out there...</a:t>
            </a:r>
            <a:endParaRPr b="1">
              <a:solidFill>
                <a:srgbClr val="990000"/>
              </a:solidFill>
            </a:endParaRPr>
          </a:p>
        </p:txBody>
      </p:sp>
      <p:sp>
        <p:nvSpPr>
          <p:cNvPr id="3138" name="Google Shape;3138;p1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9" name="Google Shape;3139;p1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0" name="Google Shape;3140;p167"/>
          <p:cNvSpPr txBox="1"/>
          <p:nvPr/>
        </p:nvSpPr>
        <p:spPr>
          <a:xfrm>
            <a:off x="547475" y="1473425"/>
            <a:ext cx="87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Malware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1" name="Google Shape;3141;p167"/>
          <p:cNvSpPr txBox="1"/>
          <p:nvPr/>
        </p:nvSpPr>
        <p:spPr>
          <a:xfrm>
            <a:off x="1797800" y="1328225"/>
            <a:ext cx="2027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DDoS and Botnet attack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2" name="Google Shape;3142;p167"/>
          <p:cNvSpPr txBox="1"/>
          <p:nvPr/>
        </p:nvSpPr>
        <p:spPr>
          <a:xfrm>
            <a:off x="4440575" y="1473425"/>
            <a:ext cx="878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3143" name="Google Shape;3143;p167"/>
          <p:cNvSpPr txBox="1"/>
          <p:nvPr/>
        </p:nvSpPr>
        <p:spPr>
          <a:xfrm>
            <a:off x="1200725" y="2199925"/>
            <a:ext cx="1232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breach</a:t>
            </a:r>
            <a:endParaRPr/>
          </a:p>
        </p:txBody>
      </p:sp>
      <p:sp>
        <p:nvSpPr>
          <p:cNvPr id="3144" name="Google Shape;3144;p167"/>
          <p:cNvSpPr txBox="1"/>
          <p:nvPr/>
        </p:nvSpPr>
        <p:spPr>
          <a:xfrm>
            <a:off x="3314700" y="1980350"/>
            <a:ext cx="1317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5" name="Google Shape;3145;p167"/>
          <p:cNvSpPr txBox="1"/>
          <p:nvPr/>
        </p:nvSpPr>
        <p:spPr>
          <a:xfrm>
            <a:off x="6242150" y="1216425"/>
            <a:ext cx="1317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6" name="Google Shape;3146;p167"/>
          <p:cNvSpPr txBox="1"/>
          <p:nvPr/>
        </p:nvSpPr>
        <p:spPr>
          <a:xfrm>
            <a:off x="5941725" y="2078425"/>
            <a:ext cx="1840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Attrition</a:t>
            </a:r>
            <a:r>
              <a:rPr lang="en"/>
              <a:t>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167"/>
          <p:cNvSpPr txBox="1"/>
          <p:nvPr/>
        </p:nvSpPr>
        <p:spPr>
          <a:xfrm>
            <a:off x="4440575" y="2319575"/>
            <a:ext cx="18408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Theft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2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Playbook</a:t>
            </a:r>
            <a:endParaRPr/>
          </a:p>
        </p:txBody>
      </p:sp>
      <p:sp>
        <p:nvSpPr>
          <p:cNvPr id="3501" name="Google Shape;3501;p2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Get creative setting up the scenario!</a:t>
            </a:r>
            <a:endParaRPr i="1"/>
          </a:p>
        </p:txBody>
      </p:sp>
      <p:sp>
        <p:nvSpPr>
          <p:cNvPr id="3502" name="Google Shape;3502;p2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3" name="Google Shape;3503;p2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4" name="Google Shape;3504;p203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type of company are we making a plan for?</a:t>
            </a:r>
            <a:endParaRPr sz="1800"/>
          </a:p>
        </p:txBody>
      </p:sp>
      <p:sp>
        <p:nvSpPr>
          <p:cNvPr id="3505" name="Google Shape;3505;p203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should we name the company?</a:t>
            </a:r>
            <a:endParaRPr sz="1800"/>
          </a:p>
        </p:txBody>
      </p:sp>
      <p:sp>
        <p:nvSpPr>
          <p:cNvPr id="3506" name="Google Shape;3506;p203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incident should we have the playbook address?</a:t>
            </a:r>
            <a:endParaRPr sz="1800"/>
          </a:p>
        </p:txBody>
      </p:sp>
      <p:sp>
        <p:nvSpPr>
          <p:cNvPr id="3507" name="Google Shape;3507;p203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begin adding to the playbook by including a way to determine </a:t>
            </a:r>
            <a:r>
              <a:rPr i="1" lang="en"/>
              <a:t>how </a:t>
            </a:r>
            <a:r>
              <a:rPr lang="en"/>
              <a:t>we would know if the incident occured.</a:t>
            </a:r>
            <a:endParaRPr/>
          </a:p>
        </p:txBody>
      </p:sp>
      <p:sp>
        <p:nvSpPr>
          <p:cNvPr id="3508" name="Google Shape;3508;p203"/>
          <p:cNvSpPr/>
          <p:nvPr/>
        </p:nvSpPr>
        <p:spPr>
          <a:xfrm>
            <a:off x="422075" y="3814225"/>
            <a:ext cx="8579100" cy="83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2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p2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Playbook Example Review</a:t>
            </a:r>
            <a:endParaRPr/>
          </a:p>
        </p:txBody>
      </p:sp>
      <p:sp>
        <p:nvSpPr>
          <p:cNvPr id="3514" name="Google Shape;3514;p2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990000"/>
                </a:solidFill>
              </a:rPr>
              <a:t>1. Prepare</a:t>
            </a:r>
            <a:endParaRPr b="1" sz="2200">
              <a:solidFill>
                <a:srgbClr val="990000"/>
              </a:solidFill>
            </a:endParaRPr>
          </a:p>
        </p:txBody>
      </p:sp>
      <p:sp>
        <p:nvSpPr>
          <p:cNvPr id="3515" name="Google Shape;3515;p2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6" name="Google Shape;3516;p2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20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Determine how to handle hardware and software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System Documentation, network diagrams, baselines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Clean OS and application images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Specify who is monitoring and who is responding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Specify the key stakeholders and their contact info</a:t>
            </a:r>
            <a:endParaRPr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p2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Playbook </a:t>
            </a:r>
            <a:r>
              <a:rPr lang="en">
                <a:solidFill>
                  <a:schemeClr val="dk1"/>
                </a:solidFill>
              </a:rPr>
              <a:t>Example Review</a:t>
            </a:r>
            <a:endParaRPr/>
          </a:p>
        </p:txBody>
      </p:sp>
      <p:sp>
        <p:nvSpPr>
          <p:cNvPr id="3523" name="Google Shape;3523;p2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73763"/>
                </a:solidFill>
              </a:rPr>
              <a:t>2. Detect and Analyze</a:t>
            </a:r>
            <a:endParaRPr b="1" sz="2200">
              <a:solidFill>
                <a:srgbClr val="073763"/>
              </a:solidFill>
            </a:endParaRPr>
          </a:p>
        </p:txBody>
      </p:sp>
      <p:sp>
        <p:nvSpPr>
          <p:cNvPr id="3524" name="Google Shape;3524;p2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5" name="Google Shape;3525;p2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6" name="Google Shape;3526;p20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Determine if an incident occured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</a:rPr>
              <a:t>System logs and IDS / IPS system alerts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Anti-virus software alerts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Host-based monitor detecting configuration changes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Network traffic anomalies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</a:rPr>
              <a:t>Document the characteristics and indicators of threats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Determine the business impact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Determine the incident priority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0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p2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Playbook </a:t>
            </a:r>
            <a:r>
              <a:rPr lang="en">
                <a:solidFill>
                  <a:schemeClr val="dk1"/>
                </a:solidFill>
              </a:rPr>
              <a:t>Example Review</a:t>
            </a:r>
            <a:endParaRPr/>
          </a:p>
        </p:txBody>
      </p:sp>
      <p:sp>
        <p:nvSpPr>
          <p:cNvPr id="3532" name="Google Shape;3532;p2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51C75"/>
                </a:solidFill>
              </a:rPr>
              <a:t>3.</a:t>
            </a:r>
            <a:r>
              <a:rPr b="1" lang="en" sz="2200">
                <a:solidFill>
                  <a:srgbClr val="351C75"/>
                </a:solidFill>
              </a:rPr>
              <a:t> Contain, Eradicate, and Recover</a:t>
            </a:r>
            <a:endParaRPr b="1" sz="2200">
              <a:solidFill>
                <a:srgbClr val="351C75"/>
              </a:solidFill>
            </a:endParaRPr>
          </a:p>
        </p:txBody>
      </p:sp>
      <p:sp>
        <p:nvSpPr>
          <p:cNvPr id="3533" name="Google Shape;3533;p2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4" name="Google Shape;3534;p2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5" name="Google Shape;3535;p20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System Isolation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Disable breached user accounts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Replace compromised files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Determine which systems were affected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Identify attack tools, methods, vectors, vulnerabilities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Communicate with relevant teams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Verify incident is removed with updated monitoring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Recover affected systems or restore from backup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9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Google Shape;3540;p2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Playbook </a:t>
            </a:r>
            <a:r>
              <a:rPr lang="en">
                <a:solidFill>
                  <a:schemeClr val="dk1"/>
                </a:solidFill>
              </a:rPr>
              <a:t>Example Review</a:t>
            </a:r>
            <a:endParaRPr/>
          </a:p>
        </p:txBody>
      </p:sp>
      <p:sp>
        <p:nvSpPr>
          <p:cNvPr id="3541" name="Google Shape;3541;p2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B45F06"/>
                </a:solidFill>
              </a:rPr>
              <a:t>4. Post-Incident</a:t>
            </a:r>
            <a:endParaRPr b="1" sz="2200">
              <a:solidFill>
                <a:srgbClr val="B45F06"/>
              </a:solidFill>
            </a:endParaRPr>
          </a:p>
        </p:txBody>
      </p:sp>
      <p:sp>
        <p:nvSpPr>
          <p:cNvPr id="3542" name="Google Shape;3542;p2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3" name="Google Shape;3543;p2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4" name="Google Shape;3544;p20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Learn and improve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Post-Incident meeting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Review detailed time-stamp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Re-evaluate IR plan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Update system alert to make more accurate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Review changes applied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Update response workflow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Document report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8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p2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3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Google Shape;3554;p209"/>
          <p:cNvSpPr txBox="1"/>
          <p:nvPr>
            <p:ph type="title"/>
          </p:nvPr>
        </p:nvSpPr>
        <p:spPr>
          <a:xfrm>
            <a:off x="1123650" y="1825750"/>
            <a:ext cx="68967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NIST Guide for Incident Response</a:t>
            </a:r>
            <a:endParaRPr/>
          </a:p>
        </p:txBody>
      </p:sp>
      <p:sp>
        <p:nvSpPr>
          <p:cNvPr id="3555" name="Google Shape;3555;p2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6" name="Google Shape;3556;p20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7" name="Google Shape;3557;p2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Google Shape;3562;p2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NIST Guide for Computer Security Incident Handling</a:t>
            </a:r>
            <a:endParaRPr/>
          </a:p>
        </p:txBody>
      </p:sp>
      <p:sp>
        <p:nvSpPr>
          <p:cNvPr id="3563" name="Google Shape;3563;p2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4" name="Google Shape;3564;p2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5" name="Google Shape;3565;p210"/>
          <p:cNvSpPr txBox="1"/>
          <p:nvPr>
            <p:ph idx="3" type="body"/>
          </p:nvPr>
        </p:nvSpPr>
        <p:spPr>
          <a:xfrm>
            <a:off x="0" y="858563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b="1" lang="en" sz="1800"/>
              <a:t>NIST Guide</a:t>
            </a:r>
            <a:r>
              <a:rPr lang="en" sz="1800"/>
              <a:t> is </a:t>
            </a:r>
            <a:r>
              <a:rPr lang="en" sz="1800"/>
              <a:t>the</a:t>
            </a:r>
            <a:r>
              <a:rPr b="1" lang="en" sz="1800"/>
              <a:t> </a:t>
            </a:r>
            <a:r>
              <a:rPr lang="en" sz="1800"/>
              <a:t>industry standard for Incident Response.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contains very detailed  descriptions of plans and processes for specific incidents.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Companies can also use the NIST standard as a framework for building out their own plans, only incorporating the items that make sense for them.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Incident Response plans must be continually executed, assessed and updated in order to keep up with current threats.  </a:t>
            </a:r>
            <a:endParaRPr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9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0" name="Google Shape;3570;p21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3571" name="Google Shape;3571;p2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2" name="Google Shape;3572;p2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3" name="Google Shape;3573;p21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NIST Template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In this activity, you will use the NIST plan to assess the incident response plans we reviewed in the previous activity.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Instructions sent via Slack.</a:t>
            </a:r>
            <a:endParaRPr b="1"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7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2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9" name="Google Shape;3579;p2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0" name="Google Shape;3580;p212"/>
          <p:cNvSpPr txBox="1"/>
          <p:nvPr/>
        </p:nvSpPr>
        <p:spPr>
          <a:xfrm>
            <a:off x="3102000" y="3676850"/>
            <a:ext cx="294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990000"/>
                </a:solidFill>
                <a:latin typeface="Roboto Light"/>
                <a:ea typeface="Roboto Light"/>
                <a:cs typeface="Roboto Light"/>
                <a:sym typeface="Roboto Light"/>
              </a:rPr>
              <a:t>Interpreting IR Plans</a:t>
            </a:r>
            <a:endParaRPr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Incident Response</a:t>
            </a:r>
            <a:endParaRPr/>
          </a:p>
        </p:txBody>
      </p:sp>
      <p:sp>
        <p:nvSpPr>
          <p:cNvPr id="3153" name="Google Shape;3153;p1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00"/>
                </a:solidFill>
              </a:rPr>
              <a:t>There are a lot of incidents out there...</a:t>
            </a:r>
            <a:endParaRPr b="1">
              <a:solidFill>
                <a:srgbClr val="990000"/>
              </a:solidFill>
            </a:endParaRPr>
          </a:p>
        </p:txBody>
      </p:sp>
      <p:sp>
        <p:nvSpPr>
          <p:cNvPr id="3154" name="Google Shape;3154;p1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5" name="Google Shape;3155;p1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168"/>
          <p:cNvSpPr txBox="1"/>
          <p:nvPr/>
        </p:nvSpPr>
        <p:spPr>
          <a:xfrm>
            <a:off x="547475" y="1473425"/>
            <a:ext cx="87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Malware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7" name="Google Shape;3157;p168"/>
          <p:cNvSpPr txBox="1"/>
          <p:nvPr/>
        </p:nvSpPr>
        <p:spPr>
          <a:xfrm>
            <a:off x="1797800" y="1328225"/>
            <a:ext cx="2027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DDoS and Botnet attack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168"/>
          <p:cNvSpPr txBox="1"/>
          <p:nvPr/>
        </p:nvSpPr>
        <p:spPr>
          <a:xfrm>
            <a:off x="4440575" y="1473425"/>
            <a:ext cx="878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3159" name="Google Shape;3159;p168"/>
          <p:cNvSpPr txBox="1"/>
          <p:nvPr/>
        </p:nvSpPr>
        <p:spPr>
          <a:xfrm>
            <a:off x="1200725" y="2199925"/>
            <a:ext cx="1232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breach</a:t>
            </a:r>
            <a:endParaRPr/>
          </a:p>
        </p:txBody>
      </p:sp>
      <p:sp>
        <p:nvSpPr>
          <p:cNvPr id="3160" name="Google Shape;3160;p168"/>
          <p:cNvSpPr txBox="1"/>
          <p:nvPr/>
        </p:nvSpPr>
        <p:spPr>
          <a:xfrm>
            <a:off x="3314700" y="1980350"/>
            <a:ext cx="1317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168"/>
          <p:cNvSpPr txBox="1"/>
          <p:nvPr/>
        </p:nvSpPr>
        <p:spPr>
          <a:xfrm>
            <a:off x="6242150" y="1216425"/>
            <a:ext cx="1317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168"/>
          <p:cNvSpPr txBox="1"/>
          <p:nvPr/>
        </p:nvSpPr>
        <p:spPr>
          <a:xfrm>
            <a:off x="5941725" y="2078425"/>
            <a:ext cx="1840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Attrition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168"/>
          <p:cNvSpPr txBox="1"/>
          <p:nvPr>
            <p:ph idx="1" type="subTitle"/>
          </p:nvPr>
        </p:nvSpPr>
        <p:spPr>
          <a:xfrm>
            <a:off x="0" y="2887763"/>
            <a:ext cx="8697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And we have many security systems in place...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3164" name="Google Shape;3164;p168"/>
          <p:cNvSpPr txBox="1"/>
          <p:nvPr/>
        </p:nvSpPr>
        <p:spPr>
          <a:xfrm>
            <a:off x="396150" y="3575625"/>
            <a:ext cx="23589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System Firewalls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5" name="Google Shape;3165;p168"/>
          <p:cNvSpPr txBox="1"/>
          <p:nvPr/>
        </p:nvSpPr>
        <p:spPr>
          <a:xfrm>
            <a:off x="1099350" y="4230488"/>
            <a:ext cx="32646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Intrusion Prevention Systems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168"/>
          <p:cNvSpPr txBox="1"/>
          <p:nvPr/>
        </p:nvSpPr>
        <p:spPr>
          <a:xfrm>
            <a:off x="4229125" y="3613488"/>
            <a:ext cx="301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Application Security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168"/>
          <p:cNvSpPr txBox="1"/>
          <p:nvPr/>
        </p:nvSpPr>
        <p:spPr>
          <a:xfrm>
            <a:off x="4994825" y="4339200"/>
            <a:ext cx="3669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Network Security Firewalls</a:t>
            </a:r>
            <a:endParaRPr sz="1800"/>
          </a:p>
        </p:txBody>
      </p:sp>
      <p:sp>
        <p:nvSpPr>
          <p:cNvPr id="3168" name="Google Shape;3168;p168"/>
          <p:cNvSpPr txBox="1"/>
          <p:nvPr/>
        </p:nvSpPr>
        <p:spPr>
          <a:xfrm>
            <a:off x="4440575" y="2319575"/>
            <a:ext cx="18408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Theft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4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Google Shape;3585;p2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6" name="Google Shape;3586;p2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NIST Template Review</a:t>
            </a:r>
            <a:endParaRPr/>
          </a:p>
        </p:txBody>
      </p:sp>
      <p:sp>
        <p:nvSpPr>
          <p:cNvPr id="3587" name="Google Shape;3587;p2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 good IR Plan should include the following: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88" name="Google Shape;3588;p2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Statement of management commitment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Purpose and objectives of the policy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Scope of the policy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Definition of computer security incidents and related terms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Organizational structure and definition of roles, responsibilities and levels of authority.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Prioritization or severity ratings of incidents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Performance measures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Reporting contact forms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589" name="Google Shape;3589;p2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0" name="Google Shape;3590;p2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4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Google Shape;3595;p2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NIST Review</a:t>
            </a:r>
            <a:endParaRPr/>
          </a:p>
        </p:txBody>
      </p:sp>
      <p:sp>
        <p:nvSpPr>
          <p:cNvPr id="3596" name="Google Shape;3596;p2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National Government (Homeland Security)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3597" name="Google Shape;3597;p2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8" name="Google Shape;3598;p2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9" name="Google Shape;3599;p21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Clear purpose (summary) and scope sections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Includes definitions of incidents only (no related terms)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A lot of organizational structure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Includes a incident severity section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No specific performance measures or KPIs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3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" name="Google Shape;3604;p2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NIST Review</a:t>
            </a:r>
            <a:endParaRPr/>
          </a:p>
        </p:txBody>
      </p:sp>
      <p:sp>
        <p:nvSpPr>
          <p:cNvPr id="3605" name="Google Shape;3605;p2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University (Carnegie Mellon)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3606" name="Google Shape;3606;p2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7" name="Google Shape;3607;p2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8" name="Google Shape;3608;p21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Clear Purpose, Scope and Definitions sections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Organizational breakdown included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 specific performance metrics mentioned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2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Google Shape;3613;p2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NIST Review</a:t>
            </a:r>
            <a:endParaRPr/>
          </a:p>
        </p:txBody>
      </p:sp>
      <p:sp>
        <p:nvSpPr>
          <p:cNvPr id="3614" name="Google Shape;3614;p2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State Government (Oregon)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3615" name="Google Shape;3615;p2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6" name="Google Shape;3616;p2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7" name="Google Shape;3617;p21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Seems to jump right to organizational structure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 specific “Scope” section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Strong definitions section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Good threat level chart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2" name="Google Shape;3622;p2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NIST Review</a:t>
            </a:r>
            <a:endParaRPr/>
          </a:p>
        </p:txBody>
      </p:sp>
      <p:sp>
        <p:nvSpPr>
          <p:cNvPr id="3623" name="Google Shape;3623;p2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</a:rPr>
              <a:t>University</a:t>
            </a:r>
            <a:r>
              <a:rPr b="1" lang="en">
                <a:highlight>
                  <a:srgbClr val="FFFF00"/>
                </a:highlight>
              </a:rPr>
              <a:t> (Virginia Tech)</a:t>
            </a:r>
            <a:endParaRPr b="1">
              <a:highlight>
                <a:srgbClr val="FFFF00"/>
              </a:highlight>
            </a:endParaRPr>
          </a:p>
        </p:txBody>
      </p:sp>
      <p:sp>
        <p:nvSpPr>
          <p:cNvPr id="3624" name="Google Shape;3624;p2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5" name="Google Shape;3625;p2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6" name="Google Shape;3626;p21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Has no “Purpose and Scope” sections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Good organizational structure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Includes some severity ratings of incidents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 </a:t>
            </a:r>
            <a:r>
              <a:rPr lang="en" sz="1800"/>
              <a:t>performance</a:t>
            </a:r>
            <a:r>
              <a:rPr lang="en" sz="1800"/>
              <a:t> metrics mentioned. 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0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1" name="Google Shape;3631;p2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 Team Metrics</a:t>
            </a:r>
            <a:endParaRPr/>
          </a:p>
        </p:txBody>
      </p:sp>
      <p:sp>
        <p:nvSpPr>
          <p:cNvPr id="3632" name="Google Shape;3632;p2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3" name="Google Shape;3633;p21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4" name="Google Shape;3634;p2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p2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 Team Metrics</a:t>
            </a:r>
            <a:endParaRPr/>
          </a:p>
        </p:txBody>
      </p:sp>
      <p:sp>
        <p:nvSpPr>
          <p:cNvPr id="3640" name="Google Shape;3640;p219"/>
          <p:cNvSpPr txBox="1"/>
          <p:nvPr>
            <p:ph idx="1" type="subTitle"/>
          </p:nvPr>
        </p:nvSpPr>
        <p:spPr>
          <a:xfrm>
            <a:off x="0" y="675975"/>
            <a:ext cx="9144000" cy="737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r>
              <a:rPr lang="en"/>
              <a:t> monitoring in very important in order to judge if a team is effective and to make any policy adjustment when necessary.  </a:t>
            </a:r>
            <a:endParaRPr/>
          </a:p>
        </p:txBody>
      </p:sp>
      <p:sp>
        <p:nvSpPr>
          <p:cNvPr id="3641" name="Google Shape;3641;p2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2" name="Google Shape;3642;p2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3" name="Google Shape;3643;p219"/>
          <p:cNvSpPr txBox="1"/>
          <p:nvPr>
            <p:ph idx="3" type="body"/>
          </p:nvPr>
        </p:nvSpPr>
        <p:spPr>
          <a:xfrm>
            <a:off x="175" y="1217175"/>
            <a:ext cx="9144000" cy="3689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Organizations call this measurement </a:t>
            </a:r>
            <a:r>
              <a:rPr b="1" lang="en" sz="1800">
                <a:solidFill>
                  <a:srgbClr val="24292E"/>
                </a:solidFill>
              </a:rPr>
              <a:t>metrics</a:t>
            </a:r>
            <a:r>
              <a:rPr lang="en" sz="1800">
                <a:solidFill>
                  <a:srgbClr val="24292E"/>
                </a:solidFill>
              </a:rPr>
              <a:t> or </a:t>
            </a:r>
            <a:r>
              <a:rPr b="1" lang="en" sz="1800">
                <a:solidFill>
                  <a:srgbClr val="24292E"/>
                </a:solidFill>
              </a:rPr>
              <a:t>Key Performance Indicators (KPIs).</a:t>
            </a:r>
            <a:endParaRPr b="1"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Metrics can assess the efficiency the IR team as a whole, a particular </a:t>
            </a:r>
            <a:r>
              <a:rPr lang="en" sz="1800">
                <a:solidFill>
                  <a:srgbClr val="24292E"/>
                </a:solidFill>
              </a:rPr>
              <a:t>tier</a:t>
            </a:r>
            <a:r>
              <a:rPr lang="en" sz="1800">
                <a:solidFill>
                  <a:srgbClr val="24292E"/>
                </a:solidFill>
              </a:rPr>
              <a:t>, or even each specific member. 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The more metrics that an IR team keeps track of, the more they can drive </a:t>
            </a:r>
            <a:r>
              <a:rPr lang="en" sz="1800">
                <a:solidFill>
                  <a:srgbClr val="24292E"/>
                </a:solidFill>
              </a:rPr>
              <a:t>improvements</a:t>
            </a:r>
            <a:r>
              <a:rPr lang="en" sz="1800">
                <a:solidFill>
                  <a:srgbClr val="24292E"/>
                </a:solidFill>
              </a:rPr>
              <a:t>. 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7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Google Shape;3648;p2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SOC Team Metrics</a:t>
            </a:r>
            <a:endParaRPr/>
          </a:p>
        </p:txBody>
      </p:sp>
      <p:sp>
        <p:nvSpPr>
          <p:cNvPr id="3649" name="Google Shape;3649;p2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Common SOC team metrics: </a:t>
            </a:r>
            <a:endParaRPr/>
          </a:p>
        </p:txBody>
      </p:sp>
      <p:sp>
        <p:nvSpPr>
          <p:cNvPr id="3650" name="Google Shape;3650;p2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1" name="Google Shape;3651;p2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2" name="Google Shape;3652;p2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Mean time to respond to an incident (MTTR)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Time from detection to resolution by analyst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Time from detection to resolution by shift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Percentage of incidents escalated to Tier 2 analysts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Percentage of incidents escalated to Tier 3 or forensics analysts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Percentage of false positives by system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Percentage of </a:t>
            </a:r>
            <a:r>
              <a:rPr lang="en" sz="1800">
                <a:solidFill>
                  <a:srgbClr val="24292E"/>
                </a:solidFill>
              </a:rPr>
              <a:t>recurring</a:t>
            </a:r>
            <a:r>
              <a:rPr lang="en" sz="1800">
                <a:solidFill>
                  <a:srgbClr val="24292E"/>
                </a:solidFill>
              </a:rPr>
              <a:t> incidents by system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Number of incidents handled by week/month/year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6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7" name="Google Shape;3657;p221"/>
          <p:cNvSpPr txBox="1"/>
          <p:nvPr>
            <p:ph type="title"/>
          </p:nvPr>
        </p:nvSpPr>
        <p:spPr>
          <a:xfrm>
            <a:off x="1797875" y="2102000"/>
            <a:ext cx="5319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Is outsourcing an SOC to a third party provider a valid security plan?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58" name="Google Shape;3658;p2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9" name="Google Shape;3659;p2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3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Google Shape;3664;p2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outsourcing an SOC to a third party provider a valid security plan?</a:t>
            </a:r>
            <a:endParaRPr/>
          </a:p>
        </p:txBody>
      </p:sp>
      <p:sp>
        <p:nvSpPr>
          <p:cNvPr id="3665" name="Google Shape;3665;p2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Option 1: No Outsourcing</a:t>
            </a:r>
            <a:endParaRPr b="1"/>
          </a:p>
        </p:txBody>
      </p:sp>
      <p:sp>
        <p:nvSpPr>
          <p:cNvPr id="3666" name="Google Shape;3666;p2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7" name="Google Shape;3667;p2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8" name="Google Shape;3668;p222"/>
          <p:cNvSpPr txBox="1"/>
          <p:nvPr>
            <p:ph idx="3" type="body"/>
          </p:nvPr>
        </p:nvSpPr>
        <p:spPr>
          <a:xfrm>
            <a:off x="175" y="1284250"/>
            <a:ext cx="9144000" cy="767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Companies </a:t>
            </a:r>
            <a:r>
              <a:rPr lang="en"/>
              <a:t>that have</a:t>
            </a:r>
            <a:r>
              <a:rPr lang="en"/>
              <a:t> very complex monitoring and incident response teams will usually keep all SOC operations </a:t>
            </a:r>
            <a:r>
              <a:rPr b="1" lang="en"/>
              <a:t>in-house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2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sometimes those systems </a:t>
            </a:r>
            <a:r>
              <a:rPr lang="en">
                <a:solidFill>
                  <a:srgbClr val="CC0000"/>
                </a:solidFill>
              </a:rPr>
              <a:t>fail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3174" name="Google Shape;3174;p1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00"/>
                </a:solidFill>
              </a:rPr>
              <a:t>There are a lot of incidents out there...</a:t>
            </a:r>
            <a:endParaRPr b="1">
              <a:solidFill>
                <a:srgbClr val="990000"/>
              </a:solidFill>
            </a:endParaRPr>
          </a:p>
        </p:txBody>
      </p:sp>
      <p:sp>
        <p:nvSpPr>
          <p:cNvPr id="3175" name="Google Shape;3175;p1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6" name="Google Shape;3176;p1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7" name="Google Shape;3177;p169"/>
          <p:cNvSpPr txBox="1"/>
          <p:nvPr/>
        </p:nvSpPr>
        <p:spPr>
          <a:xfrm>
            <a:off x="547475" y="1473425"/>
            <a:ext cx="87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Malware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8" name="Google Shape;3178;p169"/>
          <p:cNvSpPr txBox="1"/>
          <p:nvPr/>
        </p:nvSpPr>
        <p:spPr>
          <a:xfrm>
            <a:off x="1797800" y="1328225"/>
            <a:ext cx="2027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DDoS and Botnet attack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169"/>
          <p:cNvSpPr txBox="1"/>
          <p:nvPr/>
        </p:nvSpPr>
        <p:spPr>
          <a:xfrm>
            <a:off x="4440575" y="1473425"/>
            <a:ext cx="878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Phishing</a:t>
            </a:r>
            <a:endParaRPr/>
          </a:p>
        </p:txBody>
      </p:sp>
      <p:sp>
        <p:nvSpPr>
          <p:cNvPr id="3180" name="Google Shape;3180;p169"/>
          <p:cNvSpPr txBox="1"/>
          <p:nvPr/>
        </p:nvSpPr>
        <p:spPr>
          <a:xfrm>
            <a:off x="1200725" y="2199925"/>
            <a:ext cx="1232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breach</a:t>
            </a:r>
            <a:endParaRPr/>
          </a:p>
        </p:txBody>
      </p:sp>
      <p:sp>
        <p:nvSpPr>
          <p:cNvPr id="3181" name="Google Shape;3181;p169"/>
          <p:cNvSpPr txBox="1"/>
          <p:nvPr/>
        </p:nvSpPr>
        <p:spPr>
          <a:xfrm>
            <a:off x="3314700" y="1980350"/>
            <a:ext cx="1317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2" name="Google Shape;3182;p169"/>
          <p:cNvSpPr txBox="1"/>
          <p:nvPr/>
        </p:nvSpPr>
        <p:spPr>
          <a:xfrm>
            <a:off x="6242150" y="1216425"/>
            <a:ext cx="1317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3" name="Google Shape;3183;p169"/>
          <p:cNvSpPr txBox="1"/>
          <p:nvPr/>
        </p:nvSpPr>
        <p:spPr>
          <a:xfrm>
            <a:off x="5941725" y="2078425"/>
            <a:ext cx="1840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Attrition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4" name="Google Shape;3184;p169"/>
          <p:cNvSpPr txBox="1"/>
          <p:nvPr>
            <p:ph idx="1" type="subTitle"/>
          </p:nvPr>
        </p:nvSpPr>
        <p:spPr>
          <a:xfrm>
            <a:off x="0" y="2887775"/>
            <a:ext cx="86979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And we have many security systems in place...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3185" name="Google Shape;3185;p169"/>
          <p:cNvSpPr txBox="1"/>
          <p:nvPr/>
        </p:nvSpPr>
        <p:spPr>
          <a:xfrm>
            <a:off x="396150" y="3575625"/>
            <a:ext cx="23589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System Firewalls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6" name="Google Shape;3186;p169"/>
          <p:cNvSpPr txBox="1"/>
          <p:nvPr/>
        </p:nvSpPr>
        <p:spPr>
          <a:xfrm>
            <a:off x="1099350" y="4230488"/>
            <a:ext cx="32646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Intrusion Prevention Systems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7" name="Google Shape;3187;p169"/>
          <p:cNvSpPr txBox="1"/>
          <p:nvPr/>
        </p:nvSpPr>
        <p:spPr>
          <a:xfrm>
            <a:off x="4229125" y="3613488"/>
            <a:ext cx="301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Application Security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8" name="Google Shape;3188;p169"/>
          <p:cNvSpPr txBox="1"/>
          <p:nvPr/>
        </p:nvSpPr>
        <p:spPr>
          <a:xfrm>
            <a:off x="4994825" y="4339200"/>
            <a:ext cx="3669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Network Security Firewalls</a:t>
            </a:r>
            <a:endParaRPr sz="1800"/>
          </a:p>
        </p:txBody>
      </p:sp>
      <p:cxnSp>
        <p:nvCxnSpPr>
          <p:cNvPr id="3189" name="Google Shape;3189;p169"/>
          <p:cNvCxnSpPr>
            <a:stCxn id="3178" idx="2"/>
          </p:cNvCxnSpPr>
          <p:nvPr/>
        </p:nvCxnSpPr>
        <p:spPr>
          <a:xfrm>
            <a:off x="2811650" y="1892525"/>
            <a:ext cx="1489800" cy="1695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0" name="Google Shape;3190;p169"/>
          <p:cNvCxnSpPr>
            <a:stCxn id="3178" idx="2"/>
          </p:cNvCxnSpPr>
          <p:nvPr/>
        </p:nvCxnSpPr>
        <p:spPr>
          <a:xfrm flipH="1">
            <a:off x="2324750" y="1892525"/>
            <a:ext cx="486900" cy="1740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1" name="Google Shape;3191;p169"/>
          <p:cNvCxnSpPr>
            <a:stCxn id="3177" idx="2"/>
          </p:cNvCxnSpPr>
          <p:nvPr/>
        </p:nvCxnSpPr>
        <p:spPr>
          <a:xfrm>
            <a:off x="986825" y="1838225"/>
            <a:ext cx="1118100" cy="238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2" name="Google Shape;3192;p169"/>
          <p:cNvCxnSpPr>
            <a:stCxn id="3179" idx="2"/>
          </p:cNvCxnSpPr>
          <p:nvPr/>
        </p:nvCxnSpPr>
        <p:spPr>
          <a:xfrm flipH="1">
            <a:off x="3358925" y="1892525"/>
            <a:ext cx="1521000" cy="213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3" name="Google Shape;3193;p169"/>
          <p:cNvCxnSpPr>
            <a:stCxn id="3182" idx="2"/>
          </p:cNvCxnSpPr>
          <p:nvPr/>
        </p:nvCxnSpPr>
        <p:spPr>
          <a:xfrm flipH="1">
            <a:off x="6772700" y="1581225"/>
            <a:ext cx="128400" cy="247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4" name="Google Shape;3194;p169"/>
          <p:cNvCxnSpPr>
            <a:stCxn id="3183" idx="2"/>
            <a:endCxn id="3187" idx="0"/>
          </p:cNvCxnSpPr>
          <p:nvPr/>
        </p:nvCxnSpPr>
        <p:spPr>
          <a:xfrm flipH="1">
            <a:off x="5736525" y="2443225"/>
            <a:ext cx="1125600" cy="117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5" name="Google Shape;3195;p169"/>
          <p:cNvCxnSpPr>
            <a:stCxn id="3179" idx="2"/>
          </p:cNvCxnSpPr>
          <p:nvPr/>
        </p:nvCxnSpPr>
        <p:spPr>
          <a:xfrm>
            <a:off x="4879925" y="1892525"/>
            <a:ext cx="776100" cy="2482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6" name="Google Shape;3196;p169"/>
          <p:cNvSpPr/>
          <p:nvPr/>
        </p:nvSpPr>
        <p:spPr>
          <a:xfrm>
            <a:off x="766775" y="3319788"/>
            <a:ext cx="1010700" cy="952200"/>
          </a:xfrm>
          <a:prstGeom prst="mathMultiply">
            <a:avLst>
              <a:gd fmla="val 12301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7" name="Google Shape;3197;p169"/>
          <p:cNvSpPr/>
          <p:nvPr/>
        </p:nvSpPr>
        <p:spPr>
          <a:xfrm>
            <a:off x="5656025" y="4072638"/>
            <a:ext cx="1010700" cy="952200"/>
          </a:xfrm>
          <a:prstGeom prst="mathMultiply">
            <a:avLst>
              <a:gd fmla="val 12301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8" name="Google Shape;3198;p169"/>
          <p:cNvSpPr/>
          <p:nvPr/>
        </p:nvSpPr>
        <p:spPr>
          <a:xfrm>
            <a:off x="2554225" y="3978288"/>
            <a:ext cx="1010700" cy="952200"/>
          </a:xfrm>
          <a:prstGeom prst="mathMultiply">
            <a:avLst>
              <a:gd fmla="val 12301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9" name="Google Shape;3199;p169"/>
          <p:cNvSpPr/>
          <p:nvPr/>
        </p:nvSpPr>
        <p:spPr>
          <a:xfrm>
            <a:off x="4632600" y="3381663"/>
            <a:ext cx="1010700" cy="952200"/>
          </a:xfrm>
          <a:prstGeom prst="mathMultiply">
            <a:avLst>
              <a:gd fmla="val 12301" name="adj1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0" name="Google Shape;3200;p169"/>
          <p:cNvSpPr txBox="1"/>
          <p:nvPr/>
        </p:nvSpPr>
        <p:spPr>
          <a:xfrm>
            <a:off x="4440575" y="2319575"/>
            <a:ext cx="18408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Theft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2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Google Shape;3673;p2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outsourcing an SOC to a third party provider a valid security plan?</a:t>
            </a:r>
            <a:endParaRPr/>
          </a:p>
        </p:txBody>
      </p:sp>
      <p:sp>
        <p:nvSpPr>
          <p:cNvPr id="3674" name="Google Shape;3674;p2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Option 1: No Outsourcing</a:t>
            </a:r>
            <a:endParaRPr b="1"/>
          </a:p>
        </p:txBody>
      </p:sp>
      <p:sp>
        <p:nvSpPr>
          <p:cNvPr id="3675" name="Google Shape;3675;p2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6" name="Google Shape;3676;p2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7" name="Google Shape;3677;p223"/>
          <p:cNvSpPr txBox="1"/>
          <p:nvPr>
            <p:ph idx="3" type="body"/>
          </p:nvPr>
        </p:nvSpPr>
        <p:spPr>
          <a:xfrm>
            <a:off x="175" y="1284250"/>
            <a:ext cx="9144000" cy="767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Companies that have very complex monitoring and incident response teams will usually keep all SOC operations in-house. </a:t>
            </a:r>
            <a:endParaRPr/>
          </a:p>
        </p:txBody>
      </p:sp>
      <p:sp>
        <p:nvSpPr>
          <p:cNvPr id="3678" name="Google Shape;3678;p223"/>
          <p:cNvSpPr txBox="1"/>
          <p:nvPr>
            <p:ph idx="1" type="subTitle"/>
          </p:nvPr>
        </p:nvSpPr>
        <p:spPr>
          <a:xfrm>
            <a:off x="12" y="202856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Option 2: Some Outsourcing</a:t>
            </a:r>
            <a:endParaRPr b="1"/>
          </a:p>
        </p:txBody>
      </p:sp>
      <p:sp>
        <p:nvSpPr>
          <p:cNvPr id="3679" name="Google Shape;3679;p223"/>
          <p:cNvSpPr txBox="1"/>
          <p:nvPr>
            <p:ph idx="3" type="body"/>
          </p:nvPr>
        </p:nvSpPr>
        <p:spPr>
          <a:xfrm>
            <a:off x="-12" y="2492313"/>
            <a:ext cx="9144000" cy="767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common. Monitoring is outsourced by a Managed Security Service Provider (MSSP).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 some teams will only outsource complex incidents.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outsourced is varied.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3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p2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outsourcing an SOC to a third party provider a valid security plan?</a:t>
            </a:r>
            <a:endParaRPr/>
          </a:p>
        </p:txBody>
      </p:sp>
      <p:sp>
        <p:nvSpPr>
          <p:cNvPr id="3685" name="Google Shape;3685;p2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Option 1: No Outsourcing</a:t>
            </a:r>
            <a:endParaRPr b="1"/>
          </a:p>
        </p:txBody>
      </p:sp>
      <p:sp>
        <p:nvSpPr>
          <p:cNvPr id="3686" name="Google Shape;3686;p2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7" name="Google Shape;3687;p2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8" name="Google Shape;3688;p224"/>
          <p:cNvSpPr txBox="1"/>
          <p:nvPr>
            <p:ph idx="3" type="body"/>
          </p:nvPr>
        </p:nvSpPr>
        <p:spPr>
          <a:xfrm>
            <a:off x="175" y="1284250"/>
            <a:ext cx="9144000" cy="767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Companies that have very complex monitoring and incident response teams will usually keep all SOC operations in-house. </a:t>
            </a:r>
            <a:endParaRPr/>
          </a:p>
        </p:txBody>
      </p:sp>
      <p:sp>
        <p:nvSpPr>
          <p:cNvPr id="3689" name="Google Shape;3689;p224"/>
          <p:cNvSpPr txBox="1"/>
          <p:nvPr>
            <p:ph idx="1" type="subTitle"/>
          </p:nvPr>
        </p:nvSpPr>
        <p:spPr>
          <a:xfrm>
            <a:off x="12" y="2028563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Option 2: Some Outsourcing</a:t>
            </a:r>
            <a:endParaRPr b="1"/>
          </a:p>
        </p:txBody>
      </p:sp>
      <p:sp>
        <p:nvSpPr>
          <p:cNvPr id="3690" name="Google Shape;3690;p224"/>
          <p:cNvSpPr txBox="1"/>
          <p:nvPr>
            <p:ph idx="3" type="body"/>
          </p:nvPr>
        </p:nvSpPr>
        <p:spPr>
          <a:xfrm>
            <a:off x="-12" y="2492313"/>
            <a:ext cx="9144000" cy="767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common. Monitoring is outsourced by a Managed Security Service Provider (MSSP).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 some teams will only outsource complex incidents.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What is outsourced is varied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691" name="Google Shape;3691;p224"/>
          <p:cNvSpPr txBox="1"/>
          <p:nvPr>
            <p:ph idx="1" type="subTitle"/>
          </p:nvPr>
        </p:nvSpPr>
        <p:spPr>
          <a:xfrm>
            <a:off x="187" y="33811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Option 3: All Outsourcing</a:t>
            </a:r>
            <a:endParaRPr b="1"/>
          </a:p>
        </p:txBody>
      </p:sp>
      <p:sp>
        <p:nvSpPr>
          <p:cNvPr id="3692" name="Google Shape;3692;p224"/>
          <p:cNvSpPr txBox="1"/>
          <p:nvPr>
            <p:ph idx="3" type="body"/>
          </p:nvPr>
        </p:nvSpPr>
        <p:spPr>
          <a:xfrm>
            <a:off x="213" y="3867713"/>
            <a:ext cx="9144000" cy="767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21428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lt1"/>
                </a:highlight>
              </a:rPr>
              <a:t>Full outsourcing is common for companies that prioritize security spending at the expense of robust monitoring, IR and SOC </a:t>
            </a:r>
            <a:r>
              <a:rPr b="1" lang="en">
                <a:highlight>
                  <a:schemeClr val="lt1"/>
                </a:highlight>
              </a:rPr>
              <a:t>facilities</a:t>
            </a:r>
            <a:r>
              <a:rPr lang="en">
                <a:highlight>
                  <a:schemeClr val="lt1"/>
                </a:highlight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6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22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3698" name="Google Shape;3698;p2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9" name="Google Shape;3699;p2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0" name="Google Shape;3700;p22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Activity: </a:t>
            </a:r>
            <a:r>
              <a:rPr lang="en" sz="2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To Outsource or not to Outsource</a:t>
            </a:r>
            <a:endParaRPr sz="23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work in groups to evaluate the pros and cons of outsourcing. </a:t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Your groups will invent a company and decide to which degree you will outsource its security operations. </a:t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4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5" name="Google Shape;3705;p2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6" name="Google Shape;3706;p2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226"/>
          <p:cNvSpPr txBox="1"/>
          <p:nvPr/>
        </p:nvSpPr>
        <p:spPr>
          <a:xfrm>
            <a:off x="3102000" y="3676850"/>
            <a:ext cx="294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Roboto Light"/>
                <a:ea typeface="Roboto Light"/>
                <a:cs typeface="Roboto Light"/>
                <a:sym typeface="Roboto Light"/>
              </a:rPr>
              <a:t>Outsourcing</a:t>
            </a:r>
            <a:endParaRPr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Google Shape;3712;p2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Outsource or Not to Outsource Review</a:t>
            </a:r>
            <a:endParaRPr/>
          </a:p>
        </p:txBody>
      </p:sp>
      <p:sp>
        <p:nvSpPr>
          <p:cNvPr id="3713" name="Google Shape;3713;p227"/>
          <p:cNvSpPr txBox="1"/>
          <p:nvPr>
            <p:ph idx="1" type="subTitle"/>
          </p:nvPr>
        </p:nvSpPr>
        <p:spPr>
          <a:xfrm>
            <a:off x="-113" y="114062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Option 1: No Outsourcing</a:t>
            </a:r>
            <a:endParaRPr b="1" sz="1600"/>
          </a:p>
        </p:txBody>
      </p:sp>
      <p:sp>
        <p:nvSpPr>
          <p:cNvPr id="3714" name="Google Shape;3714;p2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5" name="Google Shape;3715;p2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6" name="Google Shape;3716;p227"/>
          <p:cNvSpPr txBox="1"/>
          <p:nvPr>
            <p:ph idx="3" type="body"/>
          </p:nvPr>
        </p:nvSpPr>
        <p:spPr>
          <a:xfrm>
            <a:off x="63" y="1505425"/>
            <a:ext cx="9144000" cy="868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 you need 24/7 coverage?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big is your SOC team?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Does it make sense to have multiple tiers of teams?</a:t>
            </a:r>
            <a:endParaRPr/>
          </a:p>
        </p:txBody>
      </p:sp>
      <p:sp>
        <p:nvSpPr>
          <p:cNvPr id="3717" name="Google Shape;3717;p227"/>
          <p:cNvSpPr txBox="1"/>
          <p:nvPr>
            <p:ph idx="1" type="subTitle"/>
          </p:nvPr>
        </p:nvSpPr>
        <p:spPr>
          <a:xfrm>
            <a:off x="-125" y="241175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Option 2: Some Outsourcing</a:t>
            </a:r>
            <a:endParaRPr b="1" sz="1600"/>
          </a:p>
        </p:txBody>
      </p:sp>
      <p:sp>
        <p:nvSpPr>
          <p:cNvPr id="3718" name="Google Shape;3718;p227"/>
          <p:cNvSpPr txBox="1"/>
          <p:nvPr>
            <p:ph idx="3" type="body"/>
          </p:nvPr>
        </p:nvSpPr>
        <p:spPr>
          <a:xfrm>
            <a:off x="-125" y="2768238"/>
            <a:ext cx="9144000" cy="767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will be outsourced and why?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will you keep in-house and why?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 you need 24/7 coverage?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teams will you have covering each aspect of security operations?</a:t>
            </a:r>
            <a:endParaRPr/>
          </a:p>
        </p:txBody>
      </p:sp>
      <p:sp>
        <p:nvSpPr>
          <p:cNvPr id="3719" name="Google Shape;3719;p227"/>
          <p:cNvSpPr txBox="1"/>
          <p:nvPr>
            <p:ph idx="1" type="subTitle"/>
          </p:nvPr>
        </p:nvSpPr>
        <p:spPr>
          <a:xfrm>
            <a:off x="-125" y="38252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Option 3: All Outsourcing</a:t>
            </a:r>
            <a:endParaRPr b="1" sz="1600"/>
          </a:p>
        </p:txBody>
      </p:sp>
      <p:sp>
        <p:nvSpPr>
          <p:cNvPr id="3720" name="Google Shape;3720;p227"/>
          <p:cNvSpPr txBox="1"/>
          <p:nvPr>
            <p:ph idx="3" type="body"/>
          </p:nvPr>
        </p:nvSpPr>
        <p:spPr>
          <a:xfrm>
            <a:off x="100" y="4190088"/>
            <a:ext cx="9144000" cy="767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 the budget your main reason for outsourcing?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Will you outsource to another company, or just build an overseas team?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Who will be in-charge or monitoring quality of outsourced services?</a:t>
            </a:r>
            <a:endParaRPr/>
          </a:p>
        </p:txBody>
      </p:sp>
      <p:sp>
        <p:nvSpPr>
          <p:cNvPr id="3721" name="Google Shape;3721;p227"/>
          <p:cNvSpPr txBox="1"/>
          <p:nvPr/>
        </p:nvSpPr>
        <p:spPr>
          <a:xfrm>
            <a:off x="294475" y="746000"/>
            <a:ext cx="85752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company did you create? What was the budget? </a:t>
            </a:r>
            <a:r>
              <a:rPr lang="en"/>
              <a:t>Which</a:t>
            </a:r>
            <a:r>
              <a:rPr lang="en"/>
              <a:t> outsourcing option did you choose?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5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Google Shape;3726;p2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3727" name="Google Shape;3727;p2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3728" name="Google Shape;3728;p2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9" name="Google Shape;3729;p2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0" name="Google Shape;3730;p228"/>
          <p:cNvSpPr txBox="1"/>
          <p:nvPr>
            <p:ph idx="3" type="body"/>
          </p:nvPr>
        </p:nvSpPr>
        <p:spPr>
          <a:xfrm>
            <a:off x="0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Define Incident Response and its purpose as it relates to cybersecurity.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Articulate typical Incident Response goals.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Define the purpose of a security operations center (SOC). 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Evaluate whether or not to outsource an SOC depending on the specific needs of a company. </a:t>
            </a:r>
            <a:endParaRPr sz="1800"/>
          </a:p>
        </p:txBody>
      </p:sp>
      <p:sp>
        <p:nvSpPr>
          <p:cNvPr id="3731" name="Google Shape;3731;p228"/>
          <p:cNvSpPr/>
          <p:nvPr/>
        </p:nvSpPr>
        <p:spPr>
          <a:xfrm>
            <a:off x="416025" y="1238550"/>
            <a:ext cx="355500" cy="355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2" name="Google Shape;3732;p228"/>
          <p:cNvSpPr/>
          <p:nvPr/>
        </p:nvSpPr>
        <p:spPr>
          <a:xfrm>
            <a:off x="416025" y="1791825"/>
            <a:ext cx="355500" cy="355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3" name="Google Shape;3733;p228"/>
          <p:cNvSpPr/>
          <p:nvPr/>
        </p:nvSpPr>
        <p:spPr>
          <a:xfrm>
            <a:off x="416025" y="2345100"/>
            <a:ext cx="355500" cy="355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228"/>
          <p:cNvSpPr/>
          <p:nvPr/>
        </p:nvSpPr>
        <p:spPr>
          <a:xfrm>
            <a:off x="416025" y="2917600"/>
            <a:ext cx="355500" cy="355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170"/>
          <p:cNvSpPr txBox="1"/>
          <p:nvPr>
            <p:ph type="title"/>
          </p:nvPr>
        </p:nvSpPr>
        <p:spPr>
          <a:xfrm>
            <a:off x="2544050" y="1281725"/>
            <a:ext cx="5770200" cy="26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When security systems fail and a company is negatively affected by attacks, we call in the </a:t>
            </a:r>
            <a:r>
              <a:rPr lang="en" sz="3000">
                <a:solidFill>
                  <a:srgbClr val="0B5394"/>
                </a:solidFill>
              </a:rPr>
              <a:t>Incident Response Team</a:t>
            </a:r>
            <a:r>
              <a:rPr lang="en" sz="3000"/>
              <a:t>.</a:t>
            </a:r>
            <a:endParaRPr sz="3000"/>
          </a:p>
        </p:txBody>
      </p:sp>
      <p:sp>
        <p:nvSpPr>
          <p:cNvPr id="3206" name="Google Shape;3206;p1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7" name="Google Shape;3207;p1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1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 Plan</a:t>
            </a:r>
            <a:endParaRPr/>
          </a:p>
        </p:txBody>
      </p:sp>
      <p:sp>
        <p:nvSpPr>
          <p:cNvPr id="3213" name="Google Shape;3213;p1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 </a:t>
            </a:r>
            <a:r>
              <a:rPr b="1" lang="en">
                <a:solidFill>
                  <a:schemeClr val="dk1"/>
                </a:solidFill>
              </a:rPr>
              <a:t>Incident Response Plan</a:t>
            </a:r>
            <a:r>
              <a:rPr lang="en">
                <a:solidFill>
                  <a:schemeClr val="dk1"/>
                </a:solidFill>
              </a:rPr>
              <a:t> is a formal, high-level document detailing how an organization will respond to security incidents and mitigate any damage caused by the incident.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1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5" name="Google Shape;3215;p1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6" name="Google Shape;3216;p171"/>
          <p:cNvSpPr txBox="1"/>
          <p:nvPr>
            <p:ph idx="3" type="body"/>
          </p:nvPr>
        </p:nvSpPr>
        <p:spPr>
          <a:xfrm>
            <a:off x="175" y="1797125"/>
            <a:ext cx="9144000" cy="310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Incident Response kicks in when these security systems </a:t>
            </a:r>
            <a:r>
              <a:rPr lang="en" sz="1800">
                <a:solidFill>
                  <a:srgbClr val="CC0000"/>
                </a:solidFill>
              </a:rPr>
              <a:t>fail</a:t>
            </a:r>
            <a:r>
              <a:rPr lang="en" sz="1800"/>
              <a:t>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There is always a way into a system. Anything can be hacked given enough time.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80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Incident response isn’t focused on </a:t>
            </a:r>
            <a:r>
              <a:rPr lang="en" sz="1800">
                <a:solidFill>
                  <a:srgbClr val="24292E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blocking bad actors. Instead, it's focused on locating and extracting them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0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</a:t>
            </a:r>
            <a:endParaRPr/>
          </a:p>
        </p:txBody>
      </p:sp>
      <p:sp>
        <p:nvSpPr>
          <p:cNvPr id="3222" name="Google Shape;3222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Analogy: 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3223" name="Google Shape;3223;p1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4" name="Google Shape;3224;p1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5" name="Google Shape;3225;p172"/>
          <p:cNvSpPr txBox="1"/>
          <p:nvPr>
            <p:ph idx="3" type="body"/>
          </p:nvPr>
        </p:nvSpPr>
        <p:spPr>
          <a:xfrm>
            <a:off x="175" y="1040775"/>
            <a:ext cx="9144000" cy="3865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If a company was a </a:t>
            </a:r>
            <a:r>
              <a:rPr lang="en" sz="1800">
                <a:solidFill>
                  <a:srgbClr val="38761D"/>
                </a:solidFill>
              </a:rPr>
              <a:t>bank</a:t>
            </a:r>
            <a:r>
              <a:rPr lang="en" sz="1800"/>
              <a:t>, and the preventative security systems in place were the bank’s </a:t>
            </a:r>
            <a:r>
              <a:rPr lang="en" sz="1800">
                <a:solidFill>
                  <a:srgbClr val="B45F06"/>
                </a:solidFill>
              </a:rPr>
              <a:t>alarm</a:t>
            </a:r>
            <a:r>
              <a:rPr lang="en" sz="1800"/>
              <a:t> and </a:t>
            </a:r>
            <a:r>
              <a:rPr lang="en" sz="1800">
                <a:solidFill>
                  <a:srgbClr val="B45F06"/>
                </a:solidFill>
              </a:rPr>
              <a:t>security  guards</a:t>
            </a:r>
            <a:r>
              <a:rPr lang="en" sz="1800"/>
              <a:t>, and the threats and bad actors were </a:t>
            </a:r>
            <a:r>
              <a:rPr lang="en" sz="1800">
                <a:solidFill>
                  <a:srgbClr val="CC0000"/>
                </a:solidFill>
              </a:rPr>
              <a:t>bank robbers</a:t>
            </a:r>
            <a:r>
              <a:rPr lang="en" sz="1800"/>
              <a:t>, then </a:t>
            </a:r>
            <a:r>
              <a:rPr b="1" lang="en" sz="1800"/>
              <a:t>incident response</a:t>
            </a:r>
            <a:r>
              <a:rPr lang="en" sz="1800"/>
              <a:t> would be the </a:t>
            </a:r>
            <a:r>
              <a:rPr lang="en" sz="1800">
                <a:solidFill>
                  <a:srgbClr val="1155CC"/>
                </a:solidFill>
              </a:rPr>
              <a:t>police</a:t>
            </a:r>
            <a:r>
              <a:rPr lang="en" sz="1800"/>
              <a:t> responding </a:t>
            </a:r>
            <a:r>
              <a:rPr b="1" i="1" lang="en" sz="1800"/>
              <a:t>after</a:t>
            </a:r>
            <a:r>
              <a:rPr lang="en" sz="1800"/>
              <a:t> the alarm goes off and the robbers broke in.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yramid 5 Step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